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heme/themeOverride3.xml" ContentType="application/vnd.openxmlformats-officedocument.themeOverride+xml"/>
  <Override PartName="/ppt/tags/tag3.xml" ContentType="application/vnd.openxmlformats-officedocument.presentationml.tags+xml"/>
  <Override PartName="/ppt/theme/themeOverride4.xml" ContentType="application/vnd.openxmlformats-officedocument.themeOverride+xml"/>
  <Override PartName="/ppt/tags/tag4.xml" ContentType="application/vnd.openxmlformats-officedocument.presentationml.tags+xml"/>
  <Override PartName="/ppt/theme/themeOverride5.xml" ContentType="application/vnd.openxmlformats-officedocument.themeOverride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6.xml" ContentType="application/vnd.openxmlformats-officedocument.themeOverr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7.xml" ContentType="application/vnd.openxmlformats-officedocument.themeOverr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heme/themeOverride8.xml" ContentType="application/vnd.openxmlformats-officedocument.themeOverride+xml"/>
  <Override PartName="/ppt/tags/tag8.xml" ContentType="application/vnd.openxmlformats-officedocument.presentationml.tags+xml"/>
  <Override PartName="/ppt/theme/themeOverride9.xml" ContentType="application/vnd.openxmlformats-officedocument.themeOverride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12"/>
  </p:notesMasterIdLst>
  <p:sldIdLst>
    <p:sldId id="390" r:id="rId2"/>
    <p:sldId id="552" r:id="rId3"/>
    <p:sldId id="553" r:id="rId4"/>
    <p:sldId id="560" r:id="rId5"/>
    <p:sldId id="561" r:id="rId6"/>
    <p:sldId id="562" r:id="rId7"/>
    <p:sldId id="563" r:id="rId8"/>
    <p:sldId id="556" r:id="rId9"/>
    <p:sldId id="564" r:id="rId10"/>
    <p:sldId id="388" r:id="rId11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uyan Mu" initials="SM" lastIdx="1" clrIdx="0">
    <p:extLst>
      <p:ext uri="{19B8F6BF-5375-455C-9EA6-DF929625EA0E}">
        <p15:presenceInfo xmlns:p15="http://schemas.microsoft.com/office/powerpoint/2012/main" userId="S::mushuyan@islide.cc::5a701452-529a-4685-8842-5f60ae489a4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260"/>
    <a:srgbClr val="2C415E"/>
    <a:srgbClr val="00B4B3"/>
    <a:srgbClr val="F0F0F0"/>
    <a:srgbClr val="F6DAA1"/>
    <a:srgbClr val="FCF7F1"/>
    <a:srgbClr val="F3EAC7"/>
    <a:srgbClr val="FDF8F2"/>
    <a:srgbClr val="F54E1A"/>
    <a:srgbClr val="7C7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110" autoAdjust="0"/>
  </p:normalViewPr>
  <p:slideViewPr>
    <p:cSldViewPr snapToGrid="0">
      <p:cViewPr varScale="1">
        <p:scale>
          <a:sx n="106" d="100"/>
          <a:sy n="106" d="100"/>
        </p:scale>
        <p:origin x="792" y="102"/>
      </p:cViewPr>
      <p:guideLst/>
    </p:cSldViewPr>
  </p:slideViewPr>
  <p:notesTextViewPr>
    <p:cViewPr>
      <p:scale>
        <a:sx n="165" d="100"/>
        <a:sy n="16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BBE6FB-4983-42F5-B216-1A2ADEE7DF7A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35503-9D21-443F-BC18-5459550EB7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61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5503-9D21-443F-BC18-5459550EB72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2174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5503-9D21-443F-BC18-5459550EB72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0038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5503-9D21-443F-BC18-5459550EB72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9624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5503-9D21-443F-BC18-5459550EB72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006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chemeClr val="accent1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îṥlíde">
            <a:extLst>
              <a:ext uri="{FF2B5EF4-FFF2-40B4-BE49-F238E27FC236}">
                <a16:creationId xmlns:a16="http://schemas.microsoft.com/office/drawing/2014/main" id="{12A217FB-D0A5-B1FC-0A9C-09C81766B0EC}"/>
              </a:ext>
            </a:extLst>
          </p:cNvPr>
          <p:cNvSpPr/>
          <p:nvPr/>
        </p:nvSpPr>
        <p:spPr>
          <a:xfrm flipH="1">
            <a:off x="4318268" y="3980666"/>
            <a:ext cx="558827" cy="558827"/>
          </a:xfrm>
          <a:custGeom>
            <a:avLst/>
            <a:gdLst>
              <a:gd name="connsiteX0" fmla="*/ 212584 w 424910"/>
              <a:gd name="connsiteY0" fmla="*/ 424910 h 424910"/>
              <a:gd name="connsiteX1" fmla="*/ 212584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584 w 424910"/>
              <a:gd name="connsiteY4" fmla="*/ 0 h 424910"/>
              <a:gd name="connsiteX5" fmla="*/ 212584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584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584" y="424910"/>
                </a:moveTo>
                <a:lnTo>
                  <a:pt x="212584" y="424910"/>
                </a:lnTo>
                <a:cubicBezTo>
                  <a:pt x="170026" y="330537"/>
                  <a:pt x="94455" y="254965"/>
                  <a:pt x="82" y="212408"/>
                </a:cubicBezTo>
                <a:lnTo>
                  <a:pt x="82" y="212408"/>
                </a:lnTo>
                <a:cubicBezTo>
                  <a:pt x="94446" y="169888"/>
                  <a:pt x="170026" y="94345"/>
                  <a:pt x="212584" y="0"/>
                </a:cubicBezTo>
                <a:lnTo>
                  <a:pt x="212584" y="0"/>
                </a:lnTo>
                <a:cubicBezTo>
                  <a:pt x="255113" y="94336"/>
                  <a:pt x="330656" y="169878"/>
                  <a:pt x="424992" y="212408"/>
                </a:cubicBezTo>
                <a:lnTo>
                  <a:pt x="424992" y="212408"/>
                </a:lnTo>
                <a:cubicBezTo>
                  <a:pt x="330646" y="254965"/>
                  <a:pt x="255104" y="330546"/>
                  <a:pt x="212584" y="42491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545B57F-7D9D-4AD8-9FE4-E5267D65BB87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60400" y="2520351"/>
            <a:ext cx="10858500" cy="1323439"/>
          </a:xfrm>
        </p:spPr>
        <p:txBody>
          <a:bodyPr vert="horz" lIns="91440" tIns="45720" rIns="91440" bIns="45720" rtlCol="0" anchor="b">
            <a:spAutoFit/>
          </a:bodyPr>
          <a:lstStyle>
            <a:lvl1pPr algn="ctr">
              <a:lnSpc>
                <a:spcPct val="100000"/>
              </a:lnSpc>
              <a:defRPr lang="zh-CN" altLang="en-US" sz="4000" b="1" dirty="0"/>
            </a:lvl1pPr>
          </a:lstStyle>
          <a:p>
            <a:pPr lvl="0" defTabSz="914354"/>
            <a:r>
              <a:rPr lang="en-US" altLang="zh-CN" dirty="0"/>
              <a:t>Click to edit </a:t>
            </a:r>
            <a:br>
              <a:rPr lang="en-US" altLang="zh-CN" dirty="0"/>
            </a:br>
            <a:r>
              <a:rPr lang="en-US" altLang="zh-CN" dirty="0"/>
              <a:t>Master title style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2DDB65F-C302-4F35-9CCB-12FB82E2590D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530920" y="4052185"/>
            <a:ext cx="3117459" cy="415788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lang="zh-CN" altLang="en-US" sz="1600"/>
            </a:lvl1pPr>
          </a:lstStyle>
          <a:p>
            <a:pPr marL="228600" lvl="0" indent="-228600" defTabSz="914354"/>
            <a:r>
              <a:rPr lang="en-US" altLang="zh-CN" dirty="0"/>
              <a:t>Click to edit Master subtitle style</a:t>
            </a:r>
            <a:endParaRPr lang="zh-CN" altLang="en-US" dirty="0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44C4A721-803B-47CB-B99E-1D01E8E0169F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305175" y="5643158"/>
            <a:ext cx="556895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altLang="zh-CN" sz="11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Speaker name and title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CA939A61-406D-45DC-B757-059EFAA05866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305175" y="5939429"/>
            <a:ext cx="556895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altLang="zh-CN" sz="11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OfficePLUS.cn</a:t>
            </a:r>
            <a:endParaRPr lang="en-US" altLang="en-US" dirty="0"/>
          </a:p>
        </p:txBody>
      </p:sp>
      <p:sp>
        <p:nvSpPr>
          <p:cNvPr id="46" name="išḻîḓe">
            <a:extLst>
              <a:ext uri="{FF2B5EF4-FFF2-40B4-BE49-F238E27FC236}">
                <a16:creationId xmlns:a16="http://schemas.microsoft.com/office/drawing/2014/main" id="{80AEC717-C4EE-1CC1-A470-5119FAB08767}"/>
              </a:ext>
            </a:extLst>
          </p:cNvPr>
          <p:cNvSpPr/>
          <p:nvPr userDrawn="1"/>
        </p:nvSpPr>
        <p:spPr>
          <a:xfrm>
            <a:off x="934402" y="452437"/>
            <a:ext cx="9906000" cy="4762500"/>
          </a:xfrm>
          <a:custGeom>
            <a:avLst/>
            <a:gdLst>
              <a:gd name="connsiteX0" fmla="*/ 0 w 9906000"/>
              <a:gd name="connsiteY0" fmla="*/ 0 h 4762500"/>
              <a:gd name="connsiteX1" fmla="*/ 9906000 w 9906000"/>
              <a:gd name="connsiteY1" fmla="*/ 0 h 4762500"/>
              <a:gd name="connsiteX2" fmla="*/ 9906000 w 9906000"/>
              <a:gd name="connsiteY2" fmla="*/ 4762500 h 4762500"/>
              <a:gd name="connsiteX3" fmla="*/ 0 w 9906000"/>
              <a:gd name="connsiteY3" fmla="*/ 4762500 h 476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06000" h="4762500">
                <a:moveTo>
                  <a:pt x="0" y="0"/>
                </a:moveTo>
                <a:lnTo>
                  <a:pt x="9906000" y="0"/>
                </a:lnTo>
                <a:lnTo>
                  <a:pt x="9906000" y="4762500"/>
                </a:lnTo>
                <a:lnTo>
                  <a:pt x="0" y="47625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5ED31935-D353-C095-52C9-6F04B518D7F9}"/>
              </a:ext>
            </a:extLst>
          </p:cNvPr>
          <p:cNvGrpSpPr/>
          <p:nvPr userDrawn="1"/>
        </p:nvGrpSpPr>
        <p:grpSpPr>
          <a:xfrm>
            <a:off x="10209921" y="6134100"/>
            <a:ext cx="1684401" cy="318772"/>
            <a:chOff x="5296280" y="4618481"/>
            <a:chExt cx="1684401" cy="318772"/>
          </a:xfrm>
          <a:solidFill>
            <a:schemeClr val="accent3"/>
          </a:solidFill>
        </p:grpSpPr>
        <p:sp>
          <p:nvSpPr>
            <p:cNvPr id="61" name="íṥlíďê">
              <a:extLst>
                <a:ext uri="{FF2B5EF4-FFF2-40B4-BE49-F238E27FC236}">
                  <a16:creationId xmlns:a16="http://schemas.microsoft.com/office/drawing/2014/main" id="{170F4112-1C32-DD4B-B107-A3842CFD609D}"/>
                </a:ext>
              </a:extLst>
            </p:cNvPr>
            <p:cNvSpPr/>
            <p:nvPr/>
          </p:nvSpPr>
          <p:spPr>
            <a:xfrm>
              <a:off x="6938390" y="4618481"/>
              <a:ext cx="42291" cy="42291"/>
            </a:xfrm>
            <a:custGeom>
              <a:avLst/>
              <a:gdLst>
                <a:gd name="connsiteX0" fmla="*/ 42291 w 42291"/>
                <a:gd name="connsiteY0" fmla="*/ 21146 h 42291"/>
                <a:gd name="connsiteX1" fmla="*/ 21146 w 42291"/>
                <a:gd name="connsiteY1" fmla="*/ 42291 h 42291"/>
                <a:gd name="connsiteX2" fmla="*/ 1 w 42291"/>
                <a:gd name="connsiteY2" fmla="*/ 21146 h 42291"/>
                <a:gd name="connsiteX3" fmla="*/ 21146 w 42291"/>
                <a:gd name="connsiteY3" fmla="*/ 0 h 42291"/>
                <a:gd name="connsiteX4" fmla="*/ 42291 w 42291"/>
                <a:gd name="connsiteY4" fmla="*/ 21146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6"/>
                  </a:moveTo>
                  <a:cubicBezTo>
                    <a:pt x="42291" y="32824"/>
                    <a:pt x="32824" y="42291"/>
                    <a:pt x="21146" y="42291"/>
                  </a:cubicBezTo>
                  <a:cubicBezTo>
                    <a:pt x="9467" y="42291"/>
                    <a:pt x="1" y="32824"/>
                    <a:pt x="1" y="21146"/>
                  </a:cubicBezTo>
                  <a:cubicBezTo>
                    <a:pt x="1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íṥ1iďê">
              <a:extLst>
                <a:ext uri="{FF2B5EF4-FFF2-40B4-BE49-F238E27FC236}">
                  <a16:creationId xmlns:a16="http://schemas.microsoft.com/office/drawing/2014/main" id="{CF4F3986-F688-E973-34A4-0F85C3D9BA51}"/>
                </a:ext>
              </a:extLst>
            </p:cNvPr>
            <p:cNvSpPr/>
            <p:nvPr/>
          </p:nvSpPr>
          <p:spPr>
            <a:xfrm>
              <a:off x="6938390" y="4894516"/>
              <a:ext cx="42291" cy="42291"/>
            </a:xfrm>
            <a:custGeom>
              <a:avLst/>
              <a:gdLst>
                <a:gd name="connsiteX0" fmla="*/ 42291 w 42291"/>
                <a:gd name="connsiteY0" fmla="*/ 21145 h 42291"/>
                <a:gd name="connsiteX1" fmla="*/ 21146 w 42291"/>
                <a:gd name="connsiteY1" fmla="*/ 42291 h 42291"/>
                <a:gd name="connsiteX2" fmla="*/ 1 w 42291"/>
                <a:gd name="connsiteY2" fmla="*/ 21145 h 42291"/>
                <a:gd name="connsiteX3" fmla="*/ 21146 w 42291"/>
                <a:gd name="connsiteY3" fmla="*/ 0 h 42291"/>
                <a:gd name="connsiteX4" fmla="*/ 42291 w 42291"/>
                <a:gd name="connsiteY4" fmla="*/ 21145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5"/>
                  </a:moveTo>
                  <a:cubicBezTo>
                    <a:pt x="42291" y="32824"/>
                    <a:pt x="32824" y="42291"/>
                    <a:pt x="21146" y="42291"/>
                  </a:cubicBezTo>
                  <a:cubicBezTo>
                    <a:pt x="9467" y="42291"/>
                    <a:pt x="1" y="32824"/>
                    <a:pt x="1" y="21145"/>
                  </a:cubicBezTo>
                  <a:cubicBezTo>
                    <a:pt x="1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iṣľíḓe">
              <a:extLst>
                <a:ext uri="{FF2B5EF4-FFF2-40B4-BE49-F238E27FC236}">
                  <a16:creationId xmlns:a16="http://schemas.microsoft.com/office/drawing/2014/main" id="{943E6ED9-B168-9714-793B-9FD764097EA2}"/>
                </a:ext>
              </a:extLst>
            </p:cNvPr>
            <p:cNvSpPr/>
            <p:nvPr/>
          </p:nvSpPr>
          <p:spPr>
            <a:xfrm rot="17556599">
              <a:off x="6664925" y="4618914"/>
              <a:ext cx="42290" cy="42290"/>
            </a:xfrm>
            <a:custGeom>
              <a:avLst/>
              <a:gdLst>
                <a:gd name="connsiteX0" fmla="*/ 42372 w 42290"/>
                <a:gd name="connsiteY0" fmla="*/ 21146 h 42290"/>
                <a:gd name="connsiteX1" fmla="*/ 21227 w 42290"/>
                <a:gd name="connsiteY1" fmla="*/ 42291 h 42290"/>
                <a:gd name="connsiteX2" fmla="*/ 82 w 42290"/>
                <a:gd name="connsiteY2" fmla="*/ 21146 h 42290"/>
                <a:gd name="connsiteX3" fmla="*/ 21227 w 42290"/>
                <a:gd name="connsiteY3" fmla="*/ 0 h 42290"/>
                <a:gd name="connsiteX4" fmla="*/ 42372 w 42290"/>
                <a:gd name="connsiteY4" fmla="*/ 21146 h 42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0" h="42290">
                  <a:moveTo>
                    <a:pt x="42372" y="21146"/>
                  </a:moveTo>
                  <a:cubicBezTo>
                    <a:pt x="42372" y="32824"/>
                    <a:pt x="32905" y="42291"/>
                    <a:pt x="21227" y="42291"/>
                  </a:cubicBezTo>
                  <a:cubicBezTo>
                    <a:pt x="9549" y="42291"/>
                    <a:pt x="82" y="32824"/>
                    <a:pt x="82" y="21146"/>
                  </a:cubicBezTo>
                  <a:cubicBezTo>
                    <a:pt x="82" y="9467"/>
                    <a:pt x="9550" y="0"/>
                    <a:pt x="21227" y="0"/>
                  </a:cubicBezTo>
                  <a:cubicBezTo>
                    <a:pt x="32906" y="0"/>
                    <a:pt x="42372" y="9467"/>
                    <a:pt x="42372" y="21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îśľîḍê">
              <a:extLst>
                <a:ext uri="{FF2B5EF4-FFF2-40B4-BE49-F238E27FC236}">
                  <a16:creationId xmlns:a16="http://schemas.microsoft.com/office/drawing/2014/main" id="{B21B8C84-5250-5732-8907-C6DD254E0911}"/>
                </a:ext>
              </a:extLst>
            </p:cNvPr>
            <p:cNvSpPr/>
            <p:nvPr/>
          </p:nvSpPr>
          <p:spPr>
            <a:xfrm rot="17556599">
              <a:off x="6664950" y="4894963"/>
              <a:ext cx="42290" cy="42290"/>
            </a:xfrm>
            <a:custGeom>
              <a:avLst/>
              <a:gdLst>
                <a:gd name="connsiteX0" fmla="*/ 42372 w 42290"/>
                <a:gd name="connsiteY0" fmla="*/ 21145 h 42290"/>
                <a:gd name="connsiteX1" fmla="*/ 21227 w 42290"/>
                <a:gd name="connsiteY1" fmla="*/ 42291 h 42290"/>
                <a:gd name="connsiteX2" fmla="*/ 82 w 42290"/>
                <a:gd name="connsiteY2" fmla="*/ 21145 h 42290"/>
                <a:gd name="connsiteX3" fmla="*/ 21227 w 42290"/>
                <a:gd name="connsiteY3" fmla="*/ 0 h 42290"/>
                <a:gd name="connsiteX4" fmla="*/ 42372 w 42290"/>
                <a:gd name="connsiteY4" fmla="*/ 21145 h 42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0" h="42290">
                  <a:moveTo>
                    <a:pt x="42372" y="21145"/>
                  </a:moveTo>
                  <a:cubicBezTo>
                    <a:pt x="42372" y="32824"/>
                    <a:pt x="32905" y="42291"/>
                    <a:pt x="21227" y="42291"/>
                  </a:cubicBezTo>
                  <a:cubicBezTo>
                    <a:pt x="9549" y="42291"/>
                    <a:pt x="82" y="32824"/>
                    <a:pt x="82" y="21145"/>
                  </a:cubicBezTo>
                  <a:cubicBezTo>
                    <a:pt x="82" y="9467"/>
                    <a:pt x="9550" y="0"/>
                    <a:pt x="21227" y="0"/>
                  </a:cubicBezTo>
                  <a:cubicBezTo>
                    <a:pt x="32906" y="0"/>
                    <a:pt x="42372" y="9467"/>
                    <a:pt x="42372" y="21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íśļïḍè">
              <a:extLst>
                <a:ext uri="{FF2B5EF4-FFF2-40B4-BE49-F238E27FC236}">
                  <a16:creationId xmlns:a16="http://schemas.microsoft.com/office/drawing/2014/main" id="{397AFC15-6E03-DBDE-0527-948024A5559B}"/>
                </a:ext>
              </a:extLst>
            </p:cNvPr>
            <p:cNvSpPr/>
            <p:nvPr/>
          </p:nvSpPr>
          <p:spPr>
            <a:xfrm>
              <a:off x="6391084" y="4618481"/>
              <a:ext cx="42291" cy="42291"/>
            </a:xfrm>
            <a:custGeom>
              <a:avLst/>
              <a:gdLst>
                <a:gd name="connsiteX0" fmla="*/ 21227 w 42291"/>
                <a:gd name="connsiteY0" fmla="*/ 42291 h 42291"/>
                <a:gd name="connsiteX1" fmla="*/ 82 w 42291"/>
                <a:gd name="connsiteY1" fmla="*/ 21146 h 42291"/>
                <a:gd name="connsiteX2" fmla="*/ 21227 w 42291"/>
                <a:gd name="connsiteY2" fmla="*/ 0 h 42291"/>
                <a:gd name="connsiteX3" fmla="*/ 42373 w 42291"/>
                <a:gd name="connsiteY3" fmla="*/ 21146 h 42291"/>
                <a:gd name="connsiteX4" fmla="*/ 21227 w 42291"/>
                <a:gd name="connsiteY4" fmla="*/ 42291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21227" y="42291"/>
                  </a:moveTo>
                  <a:cubicBezTo>
                    <a:pt x="9550" y="42291"/>
                    <a:pt x="82" y="32823"/>
                    <a:pt x="82" y="21146"/>
                  </a:cubicBezTo>
                  <a:cubicBezTo>
                    <a:pt x="82" y="9468"/>
                    <a:pt x="9550" y="0"/>
                    <a:pt x="21227" y="0"/>
                  </a:cubicBezTo>
                  <a:cubicBezTo>
                    <a:pt x="32905" y="0"/>
                    <a:pt x="42373" y="9468"/>
                    <a:pt x="42373" y="21146"/>
                  </a:cubicBezTo>
                  <a:cubicBezTo>
                    <a:pt x="42373" y="32823"/>
                    <a:pt x="32905" y="42291"/>
                    <a:pt x="21227" y="422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íṡḷïďê">
              <a:extLst>
                <a:ext uri="{FF2B5EF4-FFF2-40B4-BE49-F238E27FC236}">
                  <a16:creationId xmlns:a16="http://schemas.microsoft.com/office/drawing/2014/main" id="{392352D8-B171-08C3-8EC9-F089D139E3ED}"/>
                </a:ext>
              </a:extLst>
            </p:cNvPr>
            <p:cNvSpPr/>
            <p:nvPr/>
          </p:nvSpPr>
          <p:spPr>
            <a:xfrm>
              <a:off x="6390893" y="4894420"/>
              <a:ext cx="42481" cy="42481"/>
            </a:xfrm>
            <a:custGeom>
              <a:avLst/>
              <a:gdLst>
                <a:gd name="connsiteX0" fmla="*/ 21418 w 42481"/>
                <a:gd name="connsiteY0" fmla="*/ 42482 h 42481"/>
                <a:gd name="connsiteX1" fmla="*/ 82 w 42481"/>
                <a:gd name="connsiteY1" fmla="*/ 21336 h 42481"/>
                <a:gd name="connsiteX2" fmla="*/ 21228 w 42481"/>
                <a:gd name="connsiteY2" fmla="*/ 0 h 42481"/>
                <a:gd name="connsiteX3" fmla="*/ 42564 w 42481"/>
                <a:gd name="connsiteY3" fmla="*/ 21146 h 42481"/>
                <a:gd name="connsiteX4" fmla="*/ 42564 w 42481"/>
                <a:gd name="connsiteY4" fmla="*/ 21241 h 42481"/>
                <a:gd name="connsiteX5" fmla="*/ 21418 w 42481"/>
                <a:gd name="connsiteY5" fmla="*/ 42482 h 42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81" h="42481">
                  <a:moveTo>
                    <a:pt x="21418" y="42482"/>
                  </a:moveTo>
                  <a:cubicBezTo>
                    <a:pt x="9683" y="42539"/>
                    <a:pt x="139" y="33071"/>
                    <a:pt x="82" y="21336"/>
                  </a:cubicBezTo>
                  <a:cubicBezTo>
                    <a:pt x="25" y="9601"/>
                    <a:pt x="9493" y="57"/>
                    <a:pt x="21228" y="0"/>
                  </a:cubicBezTo>
                  <a:cubicBezTo>
                    <a:pt x="32962" y="-47"/>
                    <a:pt x="42507" y="9411"/>
                    <a:pt x="42564" y="21146"/>
                  </a:cubicBezTo>
                  <a:cubicBezTo>
                    <a:pt x="42564" y="21174"/>
                    <a:pt x="42564" y="21212"/>
                    <a:pt x="42564" y="21241"/>
                  </a:cubicBezTo>
                  <a:cubicBezTo>
                    <a:pt x="42564" y="32938"/>
                    <a:pt x="33115" y="42424"/>
                    <a:pt x="21418" y="42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îṩḻiḋé">
              <a:extLst>
                <a:ext uri="{FF2B5EF4-FFF2-40B4-BE49-F238E27FC236}">
                  <a16:creationId xmlns:a16="http://schemas.microsoft.com/office/drawing/2014/main" id="{2E840FA0-A34F-0E3C-CD72-A3C9C9E21C75}"/>
                </a:ext>
              </a:extLst>
            </p:cNvPr>
            <p:cNvSpPr/>
            <p:nvPr/>
          </p:nvSpPr>
          <p:spPr>
            <a:xfrm>
              <a:off x="6117430" y="4618481"/>
              <a:ext cx="42291" cy="42291"/>
            </a:xfrm>
            <a:custGeom>
              <a:avLst/>
              <a:gdLst>
                <a:gd name="connsiteX0" fmla="*/ 21227 w 42291"/>
                <a:gd name="connsiteY0" fmla="*/ 42291 h 42291"/>
                <a:gd name="connsiteX1" fmla="*/ 82 w 42291"/>
                <a:gd name="connsiteY1" fmla="*/ 21146 h 42291"/>
                <a:gd name="connsiteX2" fmla="*/ 21227 w 42291"/>
                <a:gd name="connsiteY2" fmla="*/ 0 h 42291"/>
                <a:gd name="connsiteX3" fmla="*/ 42373 w 42291"/>
                <a:gd name="connsiteY3" fmla="*/ 21146 h 42291"/>
                <a:gd name="connsiteX4" fmla="*/ 21227 w 42291"/>
                <a:gd name="connsiteY4" fmla="*/ 42291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21227" y="42291"/>
                  </a:moveTo>
                  <a:cubicBezTo>
                    <a:pt x="9549" y="42291"/>
                    <a:pt x="82" y="32823"/>
                    <a:pt x="82" y="21146"/>
                  </a:cubicBezTo>
                  <a:cubicBezTo>
                    <a:pt x="82" y="9468"/>
                    <a:pt x="9549" y="0"/>
                    <a:pt x="21227" y="0"/>
                  </a:cubicBezTo>
                  <a:cubicBezTo>
                    <a:pt x="32905" y="0"/>
                    <a:pt x="42373" y="9468"/>
                    <a:pt x="42373" y="21146"/>
                  </a:cubicBezTo>
                  <a:cubicBezTo>
                    <a:pt x="42373" y="32823"/>
                    <a:pt x="32905" y="42291"/>
                    <a:pt x="21227" y="422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iṩļíḋé">
              <a:extLst>
                <a:ext uri="{FF2B5EF4-FFF2-40B4-BE49-F238E27FC236}">
                  <a16:creationId xmlns:a16="http://schemas.microsoft.com/office/drawing/2014/main" id="{CB1404D4-E74D-F135-C33E-423931C8DC54}"/>
                </a:ext>
              </a:extLst>
            </p:cNvPr>
            <p:cNvSpPr/>
            <p:nvPr/>
          </p:nvSpPr>
          <p:spPr>
            <a:xfrm>
              <a:off x="6117240" y="4894420"/>
              <a:ext cx="42481" cy="42481"/>
            </a:xfrm>
            <a:custGeom>
              <a:avLst/>
              <a:gdLst>
                <a:gd name="connsiteX0" fmla="*/ 21418 w 42481"/>
                <a:gd name="connsiteY0" fmla="*/ 42482 h 42481"/>
                <a:gd name="connsiteX1" fmla="*/ 82 w 42481"/>
                <a:gd name="connsiteY1" fmla="*/ 21336 h 42481"/>
                <a:gd name="connsiteX2" fmla="*/ 21227 w 42481"/>
                <a:gd name="connsiteY2" fmla="*/ 0 h 42481"/>
                <a:gd name="connsiteX3" fmla="*/ 42563 w 42481"/>
                <a:gd name="connsiteY3" fmla="*/ 21146 h 42481"/>
                <a:gd name="connsiteX4" fmla="*/ 42563 w 42481"/>
                <a:gd name="connsiteY4" fmla="*/ 21241 h 42481"/>
                <a:gd name="connsiteX5" fmla="*/ 21418 w 42481"/>
                <a:gd name="connsiteY5" fmla="*/ 42482 h 42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81" h="42481">
                  <a:moveTo>
                    <a:pt x="21418" y="42482"/>
                  </a:moveTo>
                  <a:cubicBezTo>
                    <a:pt x="9683" y="42539"/>
                    <a:pt x="139" y="33071"/>
                    <a:pt x="82" y="21336"/>
                  </a:cubicBezTo>
                  <a:cubicBezTo>
                    <a:pt x="34" y="9601"/>
                    <a:pt x="9492" y="57"/>
                    <a:pt x="21227" y="0"/>
                  </a:cubicBezTo>
                  <a:cubicBezTo>
                    <a:pt x="32962" y="-47"/>
                    <a:pt x="42506" y="9411"/>
                    <a:pt x="42563" y="21146"/>
                  </a:cubicBezTo>
                  <a:cubicBezTo>
                    <a:pt x="42563" y="21174"/>
                    <a:pt x="42563" y="21212"/>
                    <a:pt x="42563" y="21241"/>
                  </a:cubicBezTo>
                  <a:cubicBezTo>
                    <a:pt x="42563" y="32938"/>
                    <a:pt x="33115" y="42424"/>
                    <a:pt x="21418" y="42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îṣ1ïďé">
              <a:extLst>
                <a:ext uri="{FF2B5EF4-FFF2-40B4-BE49-F238E27FC236}">
                  <a16:creationId xmlns:a16="http://schemas.microsoft.com/office/drawing/2014/main" id="{C8CB8D5A-08BF-D381-FD99-C4FAC830C677}"/>
                </a:ext>
              </a:extLst>
            </p:cNvPr>
            <p:cNvSpPr/>
            <p:nvPr/>
          </p:nvSpPr>
          <p:spPr>
            <a:xfrm>
              <a:off x="5843682" y="4618481"/>
              <a:ext cx="42291" cy="42291"/>
            </a:xfrm>
            <a:custGeom>
              <a:avLst/>
              <a:gdLst>
                <a:gd name="connsiteX0" fmla="*/ 42291 w 42291"/>
                <a:gd name="connsiteY0" fmla="*/ 21146 h 42291"/>
                <a:gd name="connsiteX1" fmla="*/ 21146 w 42291"/>
                <a:gd name="connsiteY1" fmla="*/ 42291 h 42291"/>
                <a:gd name="connsiteX2" fmla="*/ 1 w 42291"/>
                <a:gd name="connsiteY2" fmla="*/ 21146 h 42291"/>
                <a:gd name="connsiteX3" fmla="*/ 21146 w 42291"/>
                <a:gd name="connsiteY3" fmla="*/ 0 h 42291"/>
                <a:gd name="connsiteX4" fmla="*/ 42291 w 42291"/>
                <a:gd name="connsiteY4" fmla="*/ 21146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6"/>
                  </a:moveTo>
                  <a:cubicBezTo>
                    <a:pt x="42291" y="32824"/>
                    <a:pt x="32824" y="42291"/>
                    <a:pt x="21146" y="42291"/>
                  </a:cubicBezTo>
                  <a:cubicBezTo>
                    <a:pt x="9468" y="42291"/>
                    <a:pt x="1" y="32824"/>
                    <a:pt x="1" y="21146"/>
                  </a:cubicBezTo>
                  <a:cubicBezTo>
                    <a:pt x="1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îŝ1íḓé">
              <a:extLst>
                <a:ext uri="{FF2B5EF4-FFF2-40B4-BE49-F238E27FC236}">
                  <a16:creationId xmlns:a16="http://schemas.microsoft.com/office/drawing/2014/main" id="{D207EB95-B23E-8A36-2D5A-6AD32DE39599}"/>
                </a:ext>
              </a:extLst>
            </p:cNvPr>
            <p:cNvSpPr/>
            <p:nvPr/>
          </p:nvSpPr>
          <p:spPr>
            <a:xfrm>
              <a:off x="5843682" y="4894516"/>
              <a:ext cx="42291" cy="42291"/>
            </a:xfrm>
            <a:custGeom>
              <a:avLst/>
              <a:gdLst>
                <a:gd name="connsiteX0" fmla="*/ 42291 w 42291"/>
                <a:gd name="connsiteY0" fmla="*/ 21145 h 42291"/>
                <a:gd name="connsiteX1" fmla="*/ 21146 w 42291"/>
                <a:gd name="connsiteY1" fmla="*/ 42291 h 42291"/>
                <a:gd name="connsiteX2" fmla="*/ 1 w 42291"/>
                <a:gd name="connsiteY2" fmla="*/ 21145 h 42291"/>
                <a:gd name="connsiteX3" fmla="*/ 21146 w 42291"/>
                <a:gd name="connsiteY3" fmla="*/ 0 h 42291"/>
                <a:gd name="connsiteX4" fmla="*/ 42291 w 42291"/>
                <a:gd name="connsiteY4" fmla="*/ 21145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5"/>
                  </a:moveTo>
                  <a:cubicBezTo>
                    <a:pt x="42291" y="32824"/>
                    <a:pt x="32824" y="42291"/>
                    <a:pt x="21146" y="42291"/>
                  </a:cubicBezTo>
                  <a:cubicBezTo>
                    <a:pt x="9468" y="42291"/>
                    <a:pt x="1" y="32824"/>
                    <a:pt x="1" y="21145"/>
                  </a:cubicBezTo>
                  <a:cubicBezTo>
                    <a:pt x="1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iṩlîḓé">
              <a:extLst>
                <a:ext uri="{FF2B5EF4-FFF2-40B4-BE49-F238E27FC236}">
                  <a16:creationId xmlns:a16="http://schemas.microsoft.com/office/drawing/2014/main" id="{74E9B1BB-CD49-15D8-FB76-6B4A74302380}"/>
                </a:ext>
              </a:extLst>
            </p:cNvPr>
            <p:cNvSpPr/>
            <p:nvPr/>
          </p:nvSpPr>
          <p:spPr>
            <a:xfrm>
              <a:off x="5570029" y="4618481"/>
              <a:ext cx="42291" cy="42291"/>
            </a:xfrm>
            <a:custGeom>
              <a:avLst/>
              <a:gdLst>
                <a:gd name="connsiteX0" fmla="*/ 42291 w 42291"/>
                <a:gd name="connsiteY0" fmla="*/ 21146 h 42291"/>
                <a:gd name="connsiteX1" fmla="*/ 21146 w 42291"/>
                <a:gd name="connsiteY1" fmla="*/ 42291 h 42291"/>
                <a:gd name="connsiteX2" fmla="*/ 0 w 42291"/>
                <a:gd name="connsiteY2" fmla="*/ 21146 h 42291"/>
                <a:gd name="connsiteX3" fmla="*/ 21146 w 42291"/>
                <a:gd name="connsiteY3" fmla="*/ 0 h 42291"/>
                <a:gd name="connsiteX4" fmla="*/ 42291 w 42291"/>
                <a:gd name="connsiteY4" fmla="*/ 21146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6"/>
                  </a:moveTo>
                  <a:cubicBezTo>
                    <a:pt x="42291" y="32824"/>
                    <a:pt x="32823" y="42291"/>
                    <a:pt x="21146" y="42291"/>
                  </a:cubicBezTo>
                  <a:cubicBezTo>
                    <a:pt x="9467" y="42291"/>
                    <a:pt x="0" y="32824"/>
                    <a:pt x="0" y="21146"/>
                  </a:cubicBezTo>
                  <a:cubicBezTo>
                    <a:pt x="0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iśļíďè">
              <a:extLst>
                <a:ext uri="{FF2B5EF4-FFF2-40B4-BE49-F238E27FC236}">
                  <a16:creationId xmlns:a16="http://schemas.microsoft.com/office/drawing/2014/main" id="{0EF3F4F0-E140-4ED3-2953-6910006204A5}"/>
                </a:ext>
              </a:extLst>
            </p:cNvPr>
            <p:cNvSpPr/>
            <p:nvPr/>
          </p:nvSpPr>
          <p:spPr>
            <a:xfrm>
              <a:off x="5570029" y="4894516"/>
              <a:ext cx="42291" cy="42291"/>
            </a:xfrm>
            <a:custGeom>
              <a:avLst/>
              <a:gdLst>
                <a:gd name="connsiteX0" fmla="*/ 42291 w 42291"/>
                <a:gd name="connsiteY0" fmla="*/ 21145 h 42291"/>
                <a:gd name="connsiteX1" fmla="*/ 21146 w 42291"/>
                <a:gd name="connsiteY1" fmla="*/ 42291 h 42291"/>
                <a:gd name="connsiteX2" fmla="*/ 0 w 42291"/>
                <a:gd name="connsiteY2" fmla="*/ 21145 h 42291"/>
                <a:gd name="connsiteX3" fmla="*/ 21146 w 42291"/>
                <a:gd name="connsiteY3" fmla="*/ 0 h 42291"/>
                <a:gd name="connsiteX4" fmla="*/ 42291 w 42291"/>
                <a:gd name="connsiteY4" fmla="*/ 21145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1" h="42291">
                  <a:moveTo>
                    <a:pt x="42291" y="21145"/>
                  </a:moveTo>
                  <a:cubicBezTo>
                    <a:pt x="42291" y="32824"/>
                    <a:pt x="32823" y="42291"/>
                    <a:pt x="21146" y="42291"/>
                  </a:cubicBezTo>
                  <a:cubicBezTo>
                    <a:pt x="9467" y="42291"/>
                    <a:pt x="0" y="32824"/>
                    <a:pt x="0" y="21145"/>
                  </a:cubicBezTo>
                  <a:cubicBezTo>
                    <a:pt x="0" y="9467"/>
                    <a:pt x="9468" y="0"/>
                    <a:pt x="21146" y="0"/>
                  </a:cubicBezTo>
                  <a:cubicBezTo>
                    <a:pt x="32824" y="0"/>
                    <a:pt x="42291" y="9467"/>
                    <a:pt x="42291" y="21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iṩḻïḍe">
              <a:extLst>
                <a:ext uri="{FF2B5EF4-FFF2-40B4-BE49-F238E27FC236}">
                  <a16:creationId xmlns:a16="http://schemas.microsoft.com/office/drawing/2014/main" id="{3B8ECEE2-AF90-20F6-1816-D94D9BC00576}"/>
                </a:ext>
              </a:extLst>
            </p:cNvPr>
            <p:cNvSpPr/>
            <p:nvPr/>
          </p:nvSpPr>
          <p:spPr>
            <a:xfrm>
              <a:off x="5296470" y="4618481"/>
              <a:ext cx="42291" cy="42291"/>
            </a:xfrm>
            <a:custGeom>
              <a:avLst/>
              <a:gdLst>
                <a:gd name="connsiteX0" fmla="*/ 21132 w 42291"/>
                <a:gd name="connsiteY0" fmla="*/ 42291 h 42291"/>
                <a:gd name="connsiteX1" fmla="*/ 82 w 42291"/>
                <a:gd name="connsiteY1" fmla="*/ 21050 h 42291"/>
                <a:gd name="connsiteX2" fmla="*/ 21323 w 42291"/>
                <a:gd name="connsiteY2" fmla="*/ 0 h 42291"/>
                <a:gd name="connsiteX3" fmla="*/ 42373 w 42291"/>
                <a:gd name="connsiteY3" fmla="*/ 21146 h 42291"/>
                <a:gd name="connsiteX4" fmla="*/ 21227 w 42291"/>
                <a:gd name="connsiteY4" fmla="*/ 42291 h 42291"/>
                <a:gd name="connsiteX5" fmla="*/ 21132 w 42291"/>
                <a:gd name="connsiteY5" fmla="*/ 42291 h 4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91" h="42291">
                  <a:moveTo>
                    <a:pt x="21132" y="42291"/>
                  </a:moveTo>
                  <a:cubicBezTo>
                    <a:pt x="9455" y="42234"/>
                    <a:pt x="25" y="32728"/>
                    <a:pt x="82" y="21050"/>
                  </a:cubicBezTo>
                  <a:cubicBezTo>
                    <a:pt x="139" y="9373"/>
                    <a:pt x="9645" y="-47"/>
                    <a:pt x="21323" y="0"/>
                  </a:cubicBezTo>
                  <a:cubicBezTo>
                    <a:pt x="32962" y="57"/>
                    <a:pt x="42373" y="9506"/>
                    <a:pt x="42373" y="21146"/>
                  </a:cubicBezTo>
                  <a:cubicBezTo>
                    <a:pt x="42373" y="32823"/>
                    <a:pt x="32905" y="42291"/>
                    <a:pt x="21227" y="42291"/>
                  </a:cubicBezTo>
                  <a:cubicBezTo>
                    <a:pt x="21199" y="42291"/>
                    <a:pt x="21161" y="42291"/>
                    <a:pt x="21132" y="422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íS1iḋé">
              <a:extLst>
                <a:ext uri="{FF2B5EF4-FFF2-40B4-BE49-F238E27FC236}">
                  <a16:creationId xmlns:a16="http://schemas.microsoft.com/office/drawing/2014/main" id="{7874BC37-D362-2E46-BC5C-E01352414C6F}"/>
                </a:ext>
              </a:extLst>
            </p:cNvPr>
            <p:cNvSpPr/>
            <p:nvPr/>
          </p:nvSpPr>
          <p:spPr>
            <a:xfrm>
              <a:off x="5296280" y="4894420"/>
              <a:ext cx="42481" cy="42481"/>
            </a:xfrm>
            <a:custGeom>
              <a:avLst/>
              <a:gdLst>
                <a:gd name="connsiteX0" fmla="*/ 21322 w 42481"/>
                <a:gd name="connsiteY0" fmla="*/ 42481 h 42481"/>
                <a:gd name="connsiteX1" fmla="*/ 82 w 42481"/>
                <a:gd name="connsiteY1" fmla="*/ 21241 h 42481"/>
                <a:gd name="connsiteX2" fmla="*/ 21322 w 42481"/>
                <a:gd name="connsiteY2" fmla="*/ 0 h 42481"/>
                <a:gd name="connsiteX3" fmla="*/ 42563 w 42481"/>
                <a:gd name="connsiteY3" fmla="*/ 21241 h 42481"/>
                <a:gd name="connsiteX4" fmla="*/ 21322 w 42481"/>
                <a:gd name="connsiteY4" fmla="*/ 42481 h 42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81" h="42481">
                  <a:moveTo>
                    <a:pt x="21322" y="42481"/>
                  </a:moveTo>
                  <a:cubicBezTo>
                    <a:pt x="9587" y="42481"/>
                    <a:pt x="82" y="32976"/>
                    <a:pt x="82" y="21241"/>
                  </a:cubicBezTo>
                  <a:cubicBezTo>
                    <a:pt x="82" y="9506"/>
                    <a:pt x="9587" y="0"/>
                    <a:pt x="21322" y="0"/>
                  </a:cubicBezTo>
                  <a:cubicBezTo>
                    <a:pt x="33057" y="0"/>
                    <a:pt x="42563" y="9506"/>
                    <a:pt x="42563" y="21241"/>
                  </a:cubicBezTo>
                  <a:cubicBezTo>
                    <a:pt x="42563" y="32976"/>
                    <a:pt x="33057" y="42481"/>
                    <a:pt x="21322" y="424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77" name="íṣľiḋè">
            <a:extLst>
              <a:ext uri="{FF2B5EF4-FFF2-40B4-BE49-F238E27FC236}">
                <a16:creationId xmlns:a16="http://schemas.microsoft.com/office/drawing/2014/main" id="{32E0C55D-7D9F-AF1E-4D42-F6F5CB490267}"/>
              </a:ext>
            </a:extLst>
          </p:cNvPr>
          <p:cNvSpPr/>
          <p:nvPr userDrawn="1"/>
        </p:nvSpPr>
        <p:spPr>
          <a:xfrm>
            <a:off x="1710337" y="627304"/>
            <a:ext cx="424910" cy="424910"/>
          </a:xfrm>
          <a:custGeom>
            <a:avLst/>
            <a:gdLst>
              <a:gd name="connsiteX0" fmla="*/ 212489 w 424910"/>
              <a:gd name="connsiteY0" fmla="*/ 424910 h 424910"/>
              <a:gd name="connsiteX1" fmla="*/ 212489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489 w 424910"/>
              <a:gd name="connsiteY4" fmla="*/ 0 h 424910"/>
              <a:gd name="connsiteX5" fmla="*/ 212489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489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489" y="424910"/>
                </a:moveTo>
                <a:lnTo>
                  <a:pt x="212489" y="424910"/>
                </a:lnTo>
                <a:cubicBezTo>
                  <a:pt x="169969" y="330541"/>
                  <a:pt x="94427" y="254966"/>
                  <a:pt x="82" y="212408"/>
                </a:cubicBezTo>
                <a:lnTo>
                  <a:pt x="82" y="212408"/>
                </a:lnTo>
                <a:cubicBezTo>
                  <a:pt x="94436" y="169909"/>
                  <a:pt x="169988" y="94358"/>
                  <a:pt x="212489" y="0"/>
                </a:cubicBezTo>
                <a:lnTo>
                  <a:pt x="212489" y="0"/>
                </a:lnTo>
                <a:cubicBezTo>
                  <a:pt x="255028" y="94365"/>
                  <a:pt x="330609" y="169914"/>
                  <a:pt x="424992" y="212408"/>
                </a:cubicBezTo>
                <a:lnTo>
                  <a:pt x="424992" y="212408"/>
                </a:lnTo>
                <a:cubicBezTo>
                  <a:pt x="330618" y="254961"/>
                  <a:pt x="255047" y="330535"/>
                  <a:pt x="212489" y="42491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5" name="ïsḷídê">
            <a:extLst>
              <a:ext uri="{FF2B5EF4-FFF2-40B4-BE49-F238E27FC236}">
                <a16:creationId xmlns:a16="http://schemas.microsoft.com/office/drawing/2014/main" id="{4AD3E173-DEA6-52DC-101D-FC28146B5E21}"/>
              </a:ext>
            </a:extLst>
          </p:cNvPr>
          <p:cNvSpPr/>
          <p:nvPr/>
        </p:nvSpPr>
        <p:spPr>
          <a:xfrm flipH="1">
            <a:off x="-47695" y="3020940"/>
            <a:ext cx="1579021" cy="3866566"/>
          </a:xfrm>
          <a:custGeom>
            <a:avLst/>
            <a:gdLst>
              <a:gd name="connsiteX0" fmla="*/ 8559 w 1200626"/>
              <a:gd name="connsiteY0" fmla="*/ 2939987 h 2939986"/>
              <a:gd name="connsiteX1" fmla="*/ 82 w 1200626"/>
              <a:gd name="connsiteY1" fmla="*/ 596265 h 2939986"/>
              <a:gd name="connsiteX2" fmla="*/ 596156 w 1200626"/>
              <a:gd name="connsiteY2" fmla="*/ 0 h 2939986"/>
              <a:gd name="connsiteX3" fmla="*/ 596156 w 1200626"/>
              <a:gd name="connsiteY3" fmla="*/ 0 h 2939986"/>
              <a:gd name="connsiteX4" fmla="*/ 1192230 w 1200626"/>
              <a:gd name="connsiteY4" fmla="*/ 596265 h 2939986"/>
              <a:gd name="connsiteX5" fmla="*/ 1200708 w 1200626"/>
              <a:gd name="connsiteY5" fmla="*/ 2939987 h 2939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0626" h="2939986">
                <a:moveTo>
                  <a:pt x="8559" y="2939987"/>
                </a:moveTo>
                <a:lnTo>
                  <a:pt x="82" y="596265"/>
                </a:lnTo>
                <a:cubicBezTo>
                  <a:pt x="34" y="267005"/>
                  <a:pt x="266905" y="57"/>
                  <a:pt x="596156" y="0"/>
                </a:cubicBezTo>
                <a:lnTo>
                  <a:pt x="596156" y="0"/>
                </a:lnTo>
                <a:cubicBezTo>
                  <a:pt x="925436" y="57"/>
                  <a:pt x="1192326" y="267014"/>
                  <a:pt x="1192230" y="596265"/>
                </a:cubicBezTo>
                <a:lnTo>
                  <a:pt x="1200708" y="2939987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6" name="íṣḷïḍe">
            <a:extLst>
              <a:ext uri="{FF2B5EF4-FFF2-40B4-BE49-F238E27FC236}">
                <a16:creationId xmlns:a16="http://schemas.microsoft.com/office/drawing/2014/main" id="{97B4B254-7339-6AD7-F5A7-44C5BB38510F}"/>
              </a:ext>
            </a:extLst>
          </p:cNvPr>
          <p:cNvSpPr/>
          <p:nvPr/>
        </p:nvSpPr>
        <p:spPr>
          <a:xfrm flipH="1">
            <a:off x="1531327" y="5318507"/>
            <a:ext cx="1565868" cy="1565868"/>
          </a:xfrm>
          <a:custGeom>
            <a:avLst/>
            <a:gdLst>
              <a:gd name="connsiteX0" fmla="*/ 0 w 1190625"/>
              <a:gd name="connsiteY0" fmla="*/ 0 h 1190625"/>
              <a:gd name="connsiteX1" fmla="*/ 1190625 w 1190625"/>
              <a:gd name="connsiteY1" fmla="*/ 0 h 1190625"/>
              <a:gd name="connsiteX2" fmla="*/ 1190625 w 1190625"/>
              <a:gd name="connsiteY2" fmla="*/ 1190625 h 1190625"/>
              <a:gd name="connsiteX3" fmla="*/ 0 w 1190625"/>
              <a:gd name="connsiteY3" fmla="*/ 1190625 h 119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0625" h="1190625">
                <a:moveTo>
                  <a:pt x="0" y="0"/>
                </a:moveTo>
                <a:lnTo>
                  <a:pt x="1190625" y="0"/>
                </a:lnTo>
                <a:lnTo>
                  <a:pt x="1190625" y="1190625"/>
                </a:lnTo>
                <a:lnTo>
                  <a:pt x="0" y="1190625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7" name="ï$ḷîḓè">
            <a:extLst>
              <a:ext uri="{FF2B5EF4-FFF2-40B4-BE49-F238E27FC236}">
                <a16:creationId xmlns:a16="http://schemas.microsoft.com/office/drawing/2014/main" id="{5CAE6D5F-289F-F240-0D3B-786902A6C861}"/>
              </a:ext>
            </a:extLst>
          </p:cNvPr>
          <p:cNvSpPr/>
          <p:nvPr/>
        </p:nvSpPr>
        <p:spPr>
          <a:xfrm flipH="1">
            <a:off x="3090429" y="5318507"/>
            <a:ext cx="1565868" cy="1565868"/>
          </a:xfrm>
          <a:custGeom>
            <a:avLst/>
            <a:gdLst>
              <a:gd name="connsiteX0" fmla="*/ 1190707 w 1190625"/>
              <a:gd name="connsiteY0" fmla="*/ 0 h 1190625"/>
              <a:gd name="connsiteX1" fmla="*/ 1190707 w 1190625"/>
              <a:gd name="connsiteY1" fmla="*/ 0 h 1190625"/>
              <a:gd name="connsiteX2" fmla="*/ 1190707 w 1190625"/>
              <a:gd name="connsiteY2" fmla="*/ 1190625 h 1190625"/>
              <a:gd name="connsiteX3" fmla="*/ 82 w 1190625"/>
              <a:gd name="connsiteY3" fmla="*/ 1190625 h 1190625"/>
              <a:gd name="connsiteX4" fmla="*/ 1190707 w 1190625"/>
              <a:gd name="connsiteY4" fmla="*/ 0 h 119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0625" h="1190625">
                <a:moveTo>
                  <a:pt x="1190707" y="0"/>
                </a:moveTo>
                <a:lnTo>
                  <a:pt x="1190707" y="0"/>
                </a:lnTo>
                <a:lnTo>
                  <a:pt x="1190707" y="1190625"/>
                </a:lnTo>
                <a:lnTo>
                  <a:pt x="82" y="1190625"/>
                </a:lnTo>
                <a:cubicBezTo>
                  <a:pt x="82" y="533057"/>
                  <a:pt x="533139" y="0"/>
                  <a:pt x="1190707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8" name="îṣlidê">
            <a:extLst>
              <a:ext uri="{FF2B5EF4-FFF2-40B4-BE49-F238E27FC236}">
                <a16:creationId xmlns:a16="http://schemas.microsoft.com/office/drawing/2014/main" id="{9F6C8D2B-C1B6-06EE-0945-EADF5D680BBC}"/>
              </a:ext>
            </a:extLst>
          </p:cNvPr>
          <p:cNvSpPr/>
          <p:nvPr/>
        </p:nvSpPr>
        <p:spPr>
          <a:xfrm flipH="1">
            <a:off x="-47696" y="5318507"/>
            <a:ext cx="1579022" cy="1565868"/>
          </a:xfrm>
          <a:prstGeom prst="rect">
            <a:avLst/>
          </a:pr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0" name="îşlîde">
            <a:extLst>
              <a:ext uri="{FF2B5EF4-FFF2-40B4-BE49-F238E27FC236}">
                <a16:creationId xmlns:a16="http://schemas.microsoft.com/office/drawing/2014/main" id="{BD06D9E2-4A0E-81FD-4F84-03F7D7FA4588}"/>
              </a:ext>
            </a:extLst>
          </p:cNvPr>
          <p:cNvSpPr/>
          <p:nvPr userDrawn="1"/>
        </p:nvSpPr>
        <p:spPr>
          <a:xfrm flipH="1">
            <a:off x="1531326" y="5318507"/>
            <a:ext cx="782933" cy="786066"/>
          </a:xfrm>
          <a:prstGeom prst="rect">
            <a:avLst/>
          </a:prstGeom>
          <a:solidFill>
            <a:srgbClr val="F6DAA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86" name="iş1íḑé">
            <a:extLst>
              <a:ext uri="{FF2B5EF4-FFF2-40B4-BE49-F238E27FC236}">
                <a16:creationId xmlns:a16="http://schemas.microsoft.com/office/drawing/2014/main" id="{9EE12DE3-6D56-CDFB-5EC8-D37BF86EEDE5}"/>
              </a:ext>
            </a:extLst>
          </p:cNvPr>
          <p:cNvSpPr/>
          <p:nvPr userDrawn="1"/>
        </p:nvSpPr>
        <p:spPr>
          <a:xfrm flipH="1">
            <a:off x="1521476" y="5311927"/>
            <a:ext cx="2358652" cy="1575581"/>
          </a:xfrm>
          <a:custGeom>
            <a:avLst/>
            <a:gdLst>
              <a:gd name="connsiteX0" fmla="*/ 1190625 w 1785938"/>
              <a:gd name="connsiteY0" fmla="*/ 597694 h 1193007"/>
              <a:gd name="connsiteX1" fmla="*/ 1785938 w 1785938"/>
              <a:gd name="connsiteY1" fmla="*/ 597694 h 1193007"/>
              <a:gd name="connsiteX2" fmla="*/ 1190625 w 1785938"/>
              <a:gd name="connsiteY2" fmla="*/ 1193007 h 1193007"/>
              <a:gd name="connsiteX3" fmla="*/ 1190625 w 1785938"/>
              <a:gd name="connsiteY3" fmla="*/ 0 h 1193007"/>
              <a:gd name="connsiteX4" fmla="*/ 1190625 w 1785938"/>
              <a:gd name="connsiteY4" fmla="*/ 597694 h 1193007"/>
              <a:gd name="connsiteX5" fmla="*/ 1190624 w 1785938"/>
              <a:gd name="connsiteY5" fmla="*/ 597694 h 1193007"/>
              <a:gd name="connsiteX6" fmla="*/ 1190624 w 1785938"/>
              <a:gd name="connsiteY6" fmla="*/ 1193007 h 1193007"/>
              <a:gd name="connsiteX7" fmla="*/ 595312 w 1785938"/>
              <a:gd name="connsiteY7" fmla="*/ 1193007 h 1193007"/>
              <a:gd name="connsiteX8" fmla="*/ 595312 w 1785938"/>
              <a:gd name="connsiteY8" fmla="*/ 1190625 h 1193007"/>
              <a:gd name="connsiteX9" fmla="*/ 0 w 1785938"/>
              <a:gd name="connsiteY9" fmla="*/ 1190625 h 1193007"/>
              <a:gd name="connsiteX10" fmla="*/ 595313 w 1785938"/>
              <a:gd name="connsiteY10" fmla="*/ 595312 h 1193007"/>
              <a:gd name="connsiteX11" fmla="*/ 595313 w 1785938"/>
              <a:gd name="connsiteY11" fmla="*/ 597693 h 119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85938" h="1193007">
                <a:moveTo>
                  <a:pt x="1190625" y="597694"/>
                </a:moveTo>
                <a:lnTo>
                  <a:pt x="1785938" y="597694"/>
                </a:lnTo>
                <a:lnTo>
                  <a:pt x="1190625" y="1193007"/>
                </a:lnTo>
                <a:close/>
                <a:moveTo>
                  <a:pt x="1190625" y="0"/>
                </a:moveTo>
                <a:lnTo>
                  <a:pt x="1190625" y="597694"/>
                </a:lnTo>
                <a:lnTo>
                  <a:pt x="1190624" y="597694"/>
                </a:lnTo>
                <a:lnTo>
                  <a:pt x="1190624" y="1193007"/>
                </a:lnTo>
                <a:lnTo>
                  <a:pt x="595312" y="1193007"/>
                </a:lnTo>
                <a:lnTo>
                  <a:pt x="595312" y="1190625"/>
                </a:lnTo>
                <a:lnTo>
                  <a:pt x="0" y="1190625"/>
                </a:lnTo>
                <a:lnTo>
                  <a:pt x="595313" y="595312"/>
                </a:lnTo>
                <a:lnTo>
                  <a:pt x="595313" y="597693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1" name="îŝľiḓê">
            <a:extLst>
              <a:ext uri="{FF2B5EF4-FFF2-40B4-BE49-F238E27FC236}">
                <a16:creationId xmlns:a16="http://schemas.microsoft.com/office/drawing/2014/main" id="{FD8054AF-9D46-E54E-FDD0-1D6436A080AE}"/>
              </a:ext>
            </a:extLst>
          </p:cNvPr>
          <p:cNvSpPr/>
          <p:nvPr userDrawn="1"/>
        </p:nvSpPr>
        <p:spPr>
          <a:xfrm flipH="1">
            <a:off x="-44068" y="5373506"/>
            <a:ext cx="1500306" cy="1513071"/>
          </a:xfrm>
          <a:custGeom>
            <a:avLst/>
            <a:gdLst>
              <a:gd name="connsiteX0" fmla="*/ 1500306 w 1500306"/>
              <a:gd name="connsiteY0" fmla="*/ 0 h 1513071"/>
              <a:gd name="connsiteX1" fmla="*/ 1406562 w 1500306"/>
              <a:gd name="connsiteY1" fmla="*/ 4734 h 1513071"/>
              <a:gd name="connsiteX2" fmla="*/ 5413 w 1500306"/>
              <a:gd name="connsiteY2" fmla="*/ 1405883 h 1513071"/>
              <a:gd name="connsiteX3" fmla="*/ 0 w 1500306"/>
              <a:gd name="connsiteY3" fmla="*/ 1513071 h 1513071"/>
              <a:gd name="connsiteX4" fmla="*/ 1500306 w 1500306"/>
              <a:gd name="connsiteY4" fmla="*/ 1513071 h 1513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0306" h="1513071">
                <a:moveTo>
                  <a:pt x="1500306" y="0"/>
                </a:moveTo>
                <a:lnTo>
                  <a:pt x="1406562" y="4734"/>
                </a:lnTo>
                <a:cubicBezTo>
                  <a:pt x="667775" y="79762"/>
                  <a:pt x="80440" y="667097"/>
                  <a:pt x="5413" y="1405883"/>
                </a:cubicBezTo>
                <a:lnTo>
                  <a:pt x="0" y="1513071"/>
                </a:lnTo>
                <a:lnTo>
                  <a:pt x="1500306" y="15130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89CEE876-DCCB-5BC9-81E7-8096A2DFC556}"/>
              </a:ext>
            </a:extLst>
          </p:cNvPr>
          <p:cNvGrpSpPr/>
          <p:nvPr userDrawn="1"/>
        </p:nvGrpSpPr>
        <p:grpSpPr>
          <a:xfrm flipH="1">
            <a:off x="361998" y="3736253"/>
            <a:ext cx="759634" cy="1152831"/>
            <a:chOff x="9959148" y="2823990"/>
            <a:chExt cx="577596" cy="876567"/>
          </a:xfrm>
        </p:grpSpPr>
        <p:sp>
          <p:nvSpPr>
            <p:cNvPr id="78" name="iṡḷiḋe">
              <a:extLst>
                <a:ext uri="{FF2B5EF4-FFF2-40B4-BE49-F238E27FC236}">
                  <a16:creationId xmlns:a16="http://schemas.microsoft.com/office/drawing/2014/main" id="{162945E0-3623-82C9-E071-0D683009C3F9}"/>
                </a:ext>
              </a:extLst>
            </p:cNvPr>
            <p:cNvSpPr/>
            <p:nvPr/>
          </p:nvSpPr>
          <p:spPr>
            <a:xfrm>
              <a:off x="9959148" y="2823990"/>
              <a:ext cx="577596" cy="654634"/>
            </a:xfrm>
            <a:custGeom>
              <a:avLst/>
              <a:gdLst>
                <a:gd name="connsiteX0" fmla="*/ 577678 w 577596"/>
                <a:gd name="connsiteY0" fmla="*/ 288970 h 654634"/>
                <a:gd name="connsiteX1" fmla="*/ 289051 w 577596"/>
                <a:gd name="connsiteY1" fmla="*/ 0 h 654634"/>
                <a:gd name="connsiteX2" fmla="*/ 82 w 577596"/>
                <a:gd name="connsiteY2" fmla="*/ 288627 h 654634"/>
                <a:gd name="connsiteX3" fmla="*/ 109810 w 577596"/>
                <a:gd name="connsiteY3" fmla="*/ 515379 h 654634"/>
                <a:gd name="connsiteX4" fmla="*/ 180009 w 577596"/>
                <a:gd name="connsiteY4" fmla="*/ 654634 h 654634"/>
                <a:gd name="connsiteX5" fmla="*/ 397941 w 577596"/>
                <a:gd name="connsiteY5" fmla="*/ 654634 h 654634"/>
                <a:gd name="connsiteX6" fmla="*/ 468045 w 577596"/>
                <a:gd name="connsiteY6" fmla="*/ 515379 h 654634"/>
                <a:gd name="connsiteX7" fmla="*/ 577678 w 577596"/>
                <a:gd name="connsiteY7" fmla="*/ 288970 h 654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7596" h="654634">
                  <a:moveTo>
                    <a:pt x="577678" y="288970"/>
                  </a:moveTo>
                  <a:cubicBezTo>
                    <a:pt x="577773" y="129474"/>
                    <a:pt x="448547" y="95"/>
                    <a:pt x="289051" y="0"/>
                  </a:cubicBezTo>
                  <a:cubicBezTo>
                    <a:pt x="129555" y="-95"/>
                    <a:pt x="177" y="129131"/>
                    <a:pt x="82" y="288627"/>
                  </a:cubicBezTo>
                  <a:cubicBezTo>
                    <a:pt x="34" y="377019"/>
                    <a:pt x="40458" y="460572"/>
                    <a:pt x="109810" y="515379"/>
                  </a:cubicBezTo>
                  <a:cubicBezTo>
                    <a:pt x="137433" y="542430"/>
                    <a:pt x="180009" y="593960"/>
                    <a:pt x="180009" y="654634"/>
                  </a:cubicBezTo>
                  <a:lnTo>
                    <a:pt x="397941" y="654634"/>
                  </a:lnTo>
                  <a:cubicBezTo>
                    <a:pt x="397941" y="593960"/>
                    <a:pt x="440423" y="542525"/>
                    <a:pt x="468045" y="515379"/>
                  </a:cubicBezTo>
                  <a:cubicBezTo>
                    <a:pt x="537387" y="460686"/>
                    <a:pt x="577773" y="377247"/>
                    <a:pt x="577678" y="28897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ïŝḷïḑé">
              <a:extLst>
                <a:ext uri="{FF2B5EF4-FFF2-40B4-BE49-F238E27FC236}">
                  <a16:creationId xmlns:a16="http://schemas.microsoft.com/office/drawing/2014/main" id="{A2C51E6F-85D1-F108-0B04-74473199E1F8}"/>
                </a:ext>
              </a:extLst>
            </p:cNvPr>
            <p:cNvSpPr/>
            <p:nvPr/>
          </p:nvSpPr>
          <p:spPr>
            <a:xfrm>
              <a:off x="9959148" y="2824161"/>
              <a:ext cx="288798" cy="654462"/>
            </a:xfrm>
            <a:custGeom>
              <a:avLst/>
              <a:gdLst>
                <a:gd name="connsiteX0" fmla="*/ 82 w 288798"/>
                <a:gd name="connsiteY0" fmla="*/ 288798 h 654462"/>
                <a:gd name="connsiteX1" fmla="*/ 109810 w 288798"/>
                <a:gd name="connsiteY1" fmla="*/ 515207 h 654462"/>
                <a:gd name="connsiteX2" fmla="*/ 180009 w 288798"/>
                <a:gd name="connsiteY2" fmla="*/ 654463 h 654462"/>
                <a:gd name="connsiteX3" fmla="*/ 288880 w 288798"/>
                <a:gd name="connsiteY3" fmla="*/ 654463 h 654462"/>
                <a:gd name="connsiteX4" fmla="*/ 288880 w 288798"/>
                <a:gd name="connsiteY4" fmla="*/ 0 h 654462"/>
                <a:gd name="connsiteX5" fmla="*/ 82 w 288798"/>
                <a:gd name="connsiteY5" fmla="*/ 288607 h 654462"/>
                <a:gd name="connsiteX6" fmla="*/ 82 w 288798"/>
                <a:gd name="connsiteY6" fmla="*/ 288798 h 65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798" h="654462">
                  <a:moveTo>
                    <a:pt x="82" y="288798"/>
                  </a:moveTo>
                  <a:cubicBezTo>
                    <a:pt x="53" y="377095"/>
                    <a:pt x="40487" y="460524"/>
                    <a:pt x="109810" y="515207"/>
                  </a:cubicBezTo>
                  <a:cubicBezTo>
                    <a:pt x="137433" y="542258"/>
                    <a:pt x="180009" y="593789"/>
                    <a:pt x="180009" y="654463"/>
                  </a:cubicBezTo>
                  <a:lnTo>
                    <a:pt x="288880" y="654463"/>
                  </a:lnTo>
                  <a:lnTo>
                    <a:pt x="288880" y="0"/>
                  </a:lnTo>
                  <a:cubicBezTo>
                    <a:pt x="129431" y="-57"/>
                    <a:pt x="139" y="129159"/>
                    <a:pt x="82" y="288607"/>
                  </a:cubicBezTo>
                  <a:cubicBezTo>
                    <a:pt x="82" y="288674"/>
                    <a:pt x="82" y="288731"/>
                    <a:pt x="82" y="28879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iš1ïḓe">
              <a:extLst>
                <a:ext uri="{FF2B5EF4-FFF2-40B4-BE49-F238E27FC236}">
                  <a16:creationId xmlns:a16="http://schemas.microsoft.com/office/drawing/2014/main" id="{92F436AE-C605-168A-78DD-9B14E2C9A8EA}"/>
                </a:ext>
              </a:extLst>
            </p:cNvPr>
            <p:cNvSpPr/>
            <p:nvPr/>
          </p:nvSpPr>
          <p:spPr>
            <a:xfrm>
              <a:off x="10182081" y="3217820"/>
              <a:ext cx="133112" cy="286351"/>
            </a:xfrm>
            <a:custGeom>
              <a:avLst/>
              <a:gdLst>
                <a:gd name="connsiteX0" fmla="*/ 127955 w 133112"/>
                <a:gd name="connsiteY0" fmla="*/ 296 h 286351"/>
                <a:gd name="connsiteX1" fmla="*/ 120907 w 133112"/>
                <a:gd name="connsiteY1" fmla="*/ 2772 h 286351"/>
                <a:gd name="connsiteX2" fmla="*/ 90141 w 133112"/>
                <a:gd name="connsiteY2" fmla="*/ 24966 h 286351"/>
                <a:gd name="connsiteX3" fmla="*/ 71853 w 133112"/>
                <a:gd name="connsiteY3" fmla="*/ 4011 h 286351"/>
                <a:gd name="connsiteX4" fmla="*/ 71853 w 133112"/>
                <a:gd name="connsiteY4" fmla="*/ 4011 h 286351"/>
                <a:gd name="connsiteX5" fmla="*/ 70900 w 133112"/>
                <a:gd name="connsiteY5" fmla="*/ 2582 h 286351"/>
                <a:gd name="connsiteX6" fmla="*/ 70900 w 133112"/>
                <a:gd name="connsiteY6" fmla="*/ 1915 h 286351"/>
                <a:gd name="connsiteX7" fmla="*/ 69853 w 133112"/>
                <a:gd name="connsiteY7" fmla="*/ 1248 h 286351"/>
                <a:gd name="connsiteX8" fmla="*/ 68805 w 133112"/>
                <a:gd name="connsiteY8" fmla="*/ 582 h 286351"/>
                <a:gd name="connsiteX9" fmla="*/ 68805 w 133112"/>
                <a:gd name="connsiteY9" fmla="*/ 582 h 286351"/>
                <a:gd name="connsiteX10" fmla="*/ 67757 w 133112"/>
                <a:gd name="connsiteY10" fmla="*/ 582 h 286351"/>
                <a:gd name="connsiteX11" fmla="*/ 66519 w 133112"/>
                <a:gd name="connsiteY11" fmla="*/ 582 h 286351"/>
                <a:gd name="connsiteX12" fmla="*/ 65280 w 133112"/>
                <a:gd name="connsiteY12" fmla="*/ 582 h 286351"/>
                <a:gd name="connsiteX13" fmla="*/ 64137 w 133112"/>
                <a:gd name="connsiteY13" fmla="*/ 582 h 286351"/>
                <a:gd name="connsiteX14" fmla="*/ 64137 w 133112"/>
                <a:gd name="connsiteY14" fmla="*/ 582 h 286351"/>
                <a:gd name="connsiteX15" fmla="*/ 63185 w 133112"/>
                <a:gd name="connsiteY15" fmla="*/ 1248 h 286351"/>
                <a:gd name="connsiteX16" fmla="*/ 62138 w 133112"/>
                <a:gd name="connsiteY16" fmla="*/ 1915 h 286351"/>
                <a:gd name="connsiteX17" fmla="*/ 61661 w 133112"/>
                <a:gd name="connsiteY17" fmla="*/ 2582 h 286351"/>
                <a:gd name="connsiteX18" fmla="*/ 60804 w 133112"/>
                <a:gd name="connsiteY18" fmla="*/ 4011 h 286351"/>
                <a:gd name="connsiteX19" fmla="*/ 60804 w 133112"/>
                <a:gd name="connsiteY19" fmla="*/ 4011 h 286351"/>
                <a:gd name="connsiteX20" fmla="*/ 42516 w 133112"/>
                <a:gd name="connsiteY20" fmla="*/ 24966 h 286351"/>
                <a:gd name="connsiteX21" fmla="*/ 11750 w 133112"/>
                <a:gd name="connsiteY21" fmla="*/ 2772 h 286351"/>
                <a:gd name="connsiteX22" fmla="*/ 4606 w 133112"/>
                <a:gd name="connsiteY22" fmla="*/ 296 h 286351"/>
                <a:gd name="connsiteX23" fmla="*/ 130 w 133112"/>
                <a:gd name="connsiteY23" fmla="*/ 6297 h 286351"/>
                <a:gd name="connsiteX24" fmla="*/ 130 w 133112"/>
                <a:gd name="connsiteY24" fmla="*/ 279188 h 286351"/>
                <a:gd name="connsiteX25" fmla="*/ 5683 w 133112"/>
                <a:gd name="connsiteY25" fmla="*/ 286303 h 286351"/>
                <a:gd name="connsiteX26" fmla="*/ 12798 w 133112"/>
                <a:gd name="connsiteY26" fmla="*/ 280741 h 286351"/>
                <a:gd name="connsiteX27" fmla="*/ 12798 w 133112"/>
                <a:gd name="connsiteY27" fmla="*/ 279188 h 286351"/>
                <a:gd name="connsiteX28" fmla="*/ 12798 w 133112"/>
                <a:gd name="connsiteY28" fmla="*/ 23537 h 286351"/>
                <a:gd name="connsiteX29" fmla="*/ 43849 w 133112"/>
                <a:gd name="connsiteY29" fmla="*/ 37634 h 286351"/>
                <a:gd name="connsiteX30" fmla="*/ 73491 w 133112"/>
                <a:gd name="connsiteY30" fmla="*/ 21651 h 286351"/>
                <a:gd name="connsiteX31" fmla="*/ 89474 w 133112"/>
                <a:gd name="connsiteY31" fmla="*/ 37634 h 286351"/>
                <a:gd name="connsiteX32" fmla="*/ 120526 w 133112"/>
                <a:gd name="connsiteY32" fmla="*/ 23537 h 286351"/>
                <a:gd name="connsiteX33" fmla="*/ 120526 w 133112"/>
                <a:gd name="connsiteY33" fmla="*/ 279188 h 286351"/>
                <a:gd name="connsiteX34" fmla="*/ 126907 w 133112"/>
                <a:gd name="connsiteY34" fmla="*/ 285570 h 286351"/>
                <a:gd name="connsiteX35" fmla="*/ 133194 w 133112"/>
                <a:gd name="connsiteY35" fmla="*/ 279283 h 286351"/>
                <a:gd name="connsiteX36" fmla="*/ 133194 w 133112"/>
                <a:gd name="connsiteY36" fmla="*/ 279188 h 286351"/>
                <a:gd name="connsiteX37" fmla="*/ 133194 w 133112"/>
                <a:gd name="connsiteY37" fmla="*/ 6392 h 286351"/>
                <a:gd name="connsiteX38" fmla="*/ 127955 w 133112"/>
                <a:gd name="connsiteY38" fmla="*/ 296 h 28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33112" h="286351">
                  <a:moveTo>
                    <a:pt x="127955" y="296"/>
                  </a:moveTo>
                  <a:cubicBezTo>
                    <a:pt x="125317" y="-552"/>
                    <a:pt x="122440" y="467"/>
                    <a:pt x="120907" y="2772"/>
                  </a:cubicBezTo>
                  <a:cubicBezTo>
                    <a:pt x="116716" y="8964"/>
                    <a:pt x="101857" y="26395"/>
                    <a:pt x="90141" y="24966"/>
                  </a:cubicBezTo>
                  <a:cubicBezTo>
                    <a:pt x="81473" y="24013"/>
                    <a:pt x="75377" y="13060"/>
                    <a:pt x="71853" y="4011"/>
                  </a:cubicBezTo>
                  <a:lnTo>
                    <a:pt x="71853" y="4011"/>
                  </a:lnTo>
                  <a:cubicBezTo>
                    <a:pt x="71624" y="3477"/>
                    <a:pt x="71300" y="2992"/>
                    <a:pt x="70900" y="2582"/>
                  </a:cubicBezTo>
                  <a:cubicBezTo>
                    <a:pt x="70929" y="2363"/>
                    <a:pt x="70929" y="2134"/>
                    <a:pt x="70900" y="1915"/>
                  </a:cubicBezTo>
                  <a:cubicBezTo>
                    <a:pt x="70577" y="1658"/>
                    <a:pt x="70224" y="1439"/>
                    <a:pt x="69853" y="1248"/>
                  </a:cubicBezTo>
                  <a:cubicBezTo>
                    <a:pt x="69853" y="1248"/>
                    <a:pt x="69186" y="677"/>
                    <a:pt x="68805" y="582"/>
                  </a:cubicBezTo>
                  <a:lnTo>
                    <a:pt x="68805" y="582"/>
                  </a:lnTo>
                  <a:lnTo>
                    <a:pt x="67757" y="582"/>
                  </a:lnTo>
                  <a:lnTo>
                    <a:pt x="66519" y="582"/>
                  </a:lnTo>
                  <a:lnTo>
                    <a:pt x="65280" y="582"/>
                  </a:lnTo>
                  <a:lnTo>
                    <a:pt x="64137" y="582"/>
                  </a:lnTo>
                  <a:lnTo>
                    <a:pt x="64137" y="582"/>
                  </a:lnTo>
                  <a:cubicBezTo>
                    <a:pt x="64137" y="582"/>
                    <a:pt x="63471" y="1058"/>
                    <a:pt x="63185" y="1248"/>
                  </a:cubicBezTo>
                  <a:cubicBezTo>
                    <a:pt x="62804" y="1410"/>
                    <a:pt x="62452" y="1639"/>
                    <a:pt x="62138" y="1915"/>
                  </a:cubicBezTo>
                  <a:lnTo>
                    <a:pt x="61661" y="2582"/>
                  </a:lnTo>
                  <a:cubicBezTo>
                    <a:pt x="61289" y="3001"/>
                    <a:pt x="60995" y="3487"/>
                    <a:pt x="60804" y="4011"/>
                  </a:cubicBezTo>
                  <a:lnTo>
                    <a:pt x="60804" y="4011"/>
                  </a:lnTo>
                  <a:cubicBezTo>
                    <a:pt x="57184" y="13060"/>
                    <a:pt x="51279" y="24013"/>
                    <a:pt x="42516" y="24966"/>
                  </a:cubicBezTo>
                  <a:cubicBezTo>
                    <a:pt x="30419" y="26299"/>
                    <a:pt x="16227" y="9345"/>
                    <a:pt x="11750" y="2772"/>
                  </a:cubicBezTo>
                  <a:cubicBezTo>
                    <a:pt x="10169" y="477"/>
                    <a:pt x="7273" y="-533"/>
                    <a:pt x="4606" y="296"/>
                  </a:cubicBezTo>
                  <a:cubicBezTo>
                    <a:pt x="1940" y="1068"/>
                    <a:pt x="111" y="3515"/>
                    <a:pt x="130" y="6297"/>
                  </a:cubicBezTo>
                  <a:lnTo>
                    <a:pt x="130" y="279188"/>
                  </a:lnTo>
                  <a:cubicBezTo>
                    <a:pt x="-299" y="282684"/>
                    <a:pt x="2187" y="285875"/>
                    <a:pt x="5683" y="286303"/>
                  </a:cubicBezTo>
                  <a:cubicBezTo>
                    <a:pt x="9188" y="286732"/>
                    <a:pt x="12369" y="284246"/>
                    <a:pt x="12798" y="280741"/>
                  </a:cubicBezTo>
                  <a:cubicBezTo>
                    <a:pt x="12864" y="280226"/>
                    <a:pt x="12864" y="279702"/>
                    <a:pt x="12798" y="279188"/>
                  </a:cubicBezTo>
                  <a:lnTo>
                    <a:pt x="12798" y="23537"/>
                  </a:lnTo>
                  <a:cubicBezTo>
                    <a:pt x="20647" y="32471"/>
                    <a:pt x="31953" y="37605"/>
                    <a:pt x="43849" y="37634"/>
                  </a:cubicBezTo>
                  <a:cubicBezTo>
                    <a:pt x="47621" y="25032"/>
                    <a:pt x="60889" y="17879"/>
                    <a:pt x="73491" y="21651"/>
                  </a:cubicBezTo>
                  <a:cubicBezTo>
                    <a:pt x="81168" y="23946"/>
                    <a:pt x="87179" y="29957"/>
                    <a:pt x="89474" y="37634"/>
                  </a:cubicBezTo>
                  <a:cubicBezTo>
                    <a:pt x="101361" y="37596"/>
                    <a:pt x="112668" y="32462"/>
                    <a:pt x="120526" y="23537"/>
                  </a:cubicBezTo>
                  <a:lnTo>
                    <a:pt x="120526" y="279188"/>
                  </a:lnTo>
                  <a:cubicBezTo>
                    <a:pt x="120526" y="282712"/>
                    <a:pt x="123383" y="285570"/>
                    <a:pt x="126907" y="285570"/>
                  </a:cubicBezTo>
                  <a:cubicBezTo>
                    <a:pt x="130384" y="285570"/>
                    <a:pt x="133194" y="282760"/>
                    <a:pt x="133194" y="279283"/>
                  </a:cubicBezTo>
                  <a:cubicBezTo>
                    <a:pt x="133194" y="279255"/>
                    <a:pt x="133194" y="279217"/>
                    <a:pt x="133194" y="279188"/>
                  </a:cubicBezTo>
                  <a:lnTo>
                    <a:pt x="133194" y="6392"/>
                  </a:lnTo>
                  <a:cubicBezTo>
                    <a:pt x="133184" y="3344"/>
                    <a:pt x="130965" y="763"/>
                    <a:pt x="127955" y="296"/>
                  </a:cubicBezTo>
                  <a:close/>
                </a:path>
              </a:pathLst>
            </a:custGeom>
            <a:solidFill>
              <a:srgbClr val="FAB2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îŝļîďè">
              <a:extLst>
                <a:ext uri="{FF2B5EF4-FFF2-40B4-BE49-F238E27FC236}">
                  <a16:creationId xmlns:a16="http://schemas.microsoft.com/office/drawing/2014/main" id="{5B52A11E-8BA3-9C39-CF5E-D7451B460C08}"/>
                </a:ext>
              </a:extLst>
            </p:cNvPr>
            <p:cNvSpPr/>
            <p:nvPr/>
          </p:nvSpPr>
          <p:spPr>
            <a:xfrm>
              <a:off x="10139266" y="3478624"/>
              <a:ext cx="217169" cy="147923"/>
            </a:xfrm>
            <a:custGeom>
              <a:avLst/>
              <a:gdLst>
                <a:gd name="connsiteX0" fmla="*/ 0 w 217169"/>
                <a:gd name="connsiteY0" fmla="*/ 0 h 147923"/>
                <a:gd name="connsiteX1" fmla="*/ 217170 w 217169"/>
                <a:gd name="connsiteY1" fmla="*/ 0 h 147923"/>
                <a:gd name="connsiteX2" fmla="*/ 217170 w 217169"/>
                <a:gd name="connsiteY2" fmla="*/ 147923 h 147923"/>
                <a:gd name="connsiteX3" fmla="*/ 0 w 217169"/>
                <a:gd name="connsiteY3" fmla="*/ 147923 h 14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169" h="147923">
                  <a:moveTo>
                    <a:pt x="0" y="0"/>
                  </a:moveTo>
                  <a:lnTo>
                    <a:pt x="217170" y="0"/>
                  </a:lnTo>
                  <a:lnTo>
                    <a:pt x="217170" y="147923"/>
                  </a:lnTo>
                  <a:lnTo>
                    <a:pt x="0" y="147923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ïṥļide">
              <a:extLst>
                <a:ext uri="{FF2B5EF4-FFF2-40B4-BE49-F238E27FC236}">
                  <a16:creationId xmlns:a16="http://schemas.microsoft.com/office/drawing/2014/main" id="{5C955823-5C23-803E-CA12-3DBCBE287A82}"/>
                </a:ext>
              </a:extLst>
            </p:cNvPr>
            <p:cNvSpPr/>
            <p:nvPr/>
          </p:nvSpPr>
          <p:spPr>
            <a:xfrm>
              <a:off x="10192035" y="3626548"/>
              <a:ext cx="111633" cy="74009"/>
            </a:xfrm>
            <a:custGeom>
              <a:avLst/>
              <a:gdLst>
                <a:gd name="connsiteX0" fmla="*/ 0 w 111633"/>
                <a:gd name="connsiteY0" fmla="*/ 0 h 74009"/>
                <a:gd name="connsiteX1" fmla="*/ 111633 w 111633"/>
                <a:gd name="connsiteY1" fmla="*/ 0 h 74009"/>
                <a:gd name="connsiteX2" fmla="*/ 111633 w 111633"/>
                <a:gd name="connsiteY2" fmla="*/ 74009 h 74009"/>
                <a:gd name="connsiteX3" fmla="*/ 0 w 111633"/>
                <a:gd name="connsiteY3" fmla="*/ 74009 h 7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633" h="74009">
                  <a:moveTo>
                    <a:pt x="0" y="0"/>
                  </a:moveTo>
                  <a:lnTo>
                    <a:pt x="111633" y="0"/>
                  </a:lnTo>
                  <a:lnTo>
                    <a:pt x="111633" y="74009"/>
                  </a:lnTo>
                  <a:lnTo>
                    <a:pt x="0" y="74009"/>
                  </a:lnTo>
                  <a:close/>
                </a:path>
              </a:pathLst>
            </a:custGeom>
            <a:solidFill>
              <a:srgbClr val="58558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iṥḻíḓé">
              <a:extLst>
                <a:ext uri="{FF2B5EF4-FFF2-40B4-BE49-F238E27FC236}">
                  <a16:creationId xmlns:a16="http://schemas.microsoft.com/office/drawing/2014/main" id="{0958D633-1F32-381D-B4C6-644DFF5B68D1}"/>
                </a:ext>
              </a:extLst>
            </p:cNvPr>
            <p:cNvSpPr/>
            <p:nvPr/>
          </p:nvSpPr>
          <p:spPr>
            <a:xfrm>
              <a:off x="10130218" y="3503389"/>
              <a:ext cx="237077" cy="23241"/>
            </a:xfrm>
            <a:custGeom>
              <a:avLst/>
              <a:gdLst>
                <a:gd name="connsiteX0" fmla="*/ 237159 w 237077"/>
                <a:gd name="connsiteY0" fmla="*/ 11621 h 23241"/>
                <a:gd name="connsiteX1" fmla="*/ 225443 w 237077"/>
                <a:gd name="connsiteY1" fmla="*/ 23241 h 23241"/>
                <a:gd name="connsiteX2" fmla="*/ 11797 w 237077"/>
                <a:gd name="connsiteY2" fmla="*/ 23241 h 23241"/>
                <a:gd name="connsiteX3" fmla="*/ 82 w 237077"/>
                <a:gd name="connsiteY3" fmla="*/ 11621 h 23241"/>
                <a:gd name="connsiteX4" fmla="*/ 82 w 237077"/>
                <a:gd name="connsiteY4" fmla="*/ 11621 h 23241"/>
                <a:gd name="connsiteX5" fmla="*/ 11702 w 237077"/>
                <a:gd name="connsiteY5" fmla="*/ 0 h 23241"/>
                <a:gd name="connsiteX6" fmla="*/ 11797 w 237077"/>
                <a:gd name="connsiteY6" fmla="*/ 0 h 23241"/>
                <a:gd name="connsiteX7" fmla="*/ 225443 w 237077"/>
                <a:gd name="connsiteY7" fmla="*/ 0 h 23241"/>
                <a:gd name="connsiteX8" fmla="*/ 237159 w 237077"/>
                <a:gd name="connsiteY8" fmla="*/ 11526 h 23241"/>
                <a:gd name="connsiteX9" fmla="*/ 237159 w 237077"/>
                <a:gd name="connsiteY9" fmla="*/ 11621 h 23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077" h="23241">
                  <a:moveTo>
                    <a:pt x="237159" y="11621"/>
                  </a:moveTo>
                  <a:cubicBezTo>
                    <a:pt x="237111" y="18050"/>
                    <a:pt x="231873" y="23241"/>
                    <a:pt x="225443" y="23241"/>
                  </a:cubicBezTo>
                  <a:lnTo>
                    <a:pt x="11797" y="23241"/>
                  </a:lnTo>
                  <a:cubicBezTo>
                    <a:pt x="5368" y="23241"/>
                    <a:pt x="129" y="18050"/>
                    <a:pt x="82" y="11621"/>
                  </a:cubicBezTo>
                  <a:lnTo>
                    <a:pt x="82" y="11621"/>
                  </a:lnTo>
                  <a:cubicBezTo>
                    <a:pt x="82" y="5201"/>
                    <a:pt x="5282" y="0"/>
                    <a:pt x="11702" y="0"/>
                  </a:cubicBezTo>
                  <a:cubicBezTo>
                    <a:pt x="11731" y="0"/>
                    <a:pt x="11769" y="0"/>
                    <a:pt x="11797" y="0"/>
                  </a:cubicBezTo>
                  <a:lnTo>
                    <a:pt x="225443" y="0"/>
                  </a:lnTo>
                  <a:cubicBezTo>
                    <a:pt x="231863" y="-57"/>
                    <a:pt x="237101" y="5106"/>
                    <a:pt x="237159" y="11526"/>
                  </a:cubicBezTo>
                  <a:cubicBezTo>
                    <a:pt x="237159" y="11554"/>
                    <a:pt x="237159" y="11592"/>
                    <a:pt x="237159" y="11621"/>
                  </a:cubicBezTo>
                  <a:close/>
                </a:path>
              </a:pathLst>
            </a:custGeom>
            <a:solidFill>
              <a:srgbClr val="52668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iṣḷiḑè">
              <a:extLst>
                <a:ext uri="{FF2B5EF4-FFF2-40B4-BE49-F238E27FC236}">
                  <a16:creationId xmlns:a16="http://schemas.microsoft.com/office/drawing/2014/main" id="{D96565D9-71AD-C5D2-5FA5-AF4C6622B9CD}"/>
                </a:ext>
              </a:extLst>
            </p:cNvPr>
            <p:cNvSpPr/>
            <p:nvPr/>
          </p:nvSpPr>
          <p:spPr>
            <a:xfrm>
              <a:off x="10130218" y="3562825"/>
              <a:ext cx="237081" cy="23336"/>
            </a:xfrm>
            <a:custGeom>
              <a:avLst/>
              <a:gdLst>
                <a:gd name="connsiteX0" fmla="*/ 237159 w 237081"/>
                <a:gd name="connsiteY0" fmla="*/ 11430 h 23336"/>
                <a:gd name="connsiteX1" fmla="*/ 225824 w 237081"/>
                <a:gd name="connsiteY1" fmla="*/ 23336 h 23336"/>
                <a:gd name="connsiteX2" fmla="*/ 225443 w 237081"/>
                <a:gd name="connsiteY2" fmla="*/ 23336 h 23336"/>
                <a:gd name="connsiteX3" fmla="*/ 11797 w 237081"/>
                <a:gd name="connsiteY3" fmla="*/ 23336 h 23336"/>
                <a:gd name="connsiteX4" fmla="*/ 82 w 237081"/>
                <a:gd name="connsiteY4" fmla="*/ 11811 h 23336"/>
                <a:gd name="connsiteX5" fmla="*/ 82 w 237081"/>
                <a:gd name="connsiteY5" fmla="*/ 11716 h 23336"/>
                <a:gd name="connsiteX6" fmla="*/ 82 w 237081"/>
                <a:gd name="connsiteY6" fmla="*/ 11716 h 23336"/>
                <a:gd name="connsiteX7" fmla="*/ 11797 w 237081"/>
                <a:gd name="connsiteY7" fmla="*/ 0 h 23336"/>
                <a:gd name="connsiteX8" fmla="*/ 225443 w 237081"/>
                <a:gd name="connsiteY8" fmla="*/ 0 h 23336"/>
                <a:gd name="connsiteX9" fmla="*/ 237159 w 237081"/>
                <a:gd name="connsiteY9" fmla="*/ 11716 h 2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081" h="23336">
                  <a:moveTo>
                    <a:pt x="237159" y="11430"/>
                  </a:moveTo>
                  <a:cubicBezTo>
                    <a:pt x="237321" y="17850"/>
                    <a:pt x="232244" y="23174"/>
                    <a:pt x="225824" y="23336"/>
                  </a:cubicBezTo>
                  <a:cubicBezTo>
                    <a:pt x="225700" y="23336"/>
                    <a:pt x="225577" y="23336"/>
                    <a:pt x="225443" y="23336"/>
                  </a:cubicBezTo>
                  <a:lnTo>
                    <a:pt x="11797" y="23336"/>
                  </a:lnTo>
                  <a:cubicBezTo>
                    <a:pt x="5377" y="23394"/>
                    <a:pt x="139" y="18231"/>
                    <a:pt x="82" y="11811"/>
                  </a:cubicBezTo>
                  <a:cubicBezTo>
                    <a:pt x="82" y="11782"/>
                    <a:pt x="82" y="11744"/>
                    <a:pt x="82" y="11716"/>
                  </a:cubicBezTo>
                  <a:lnTo>
                    <a:pt x="82" y="11716"/>
                  </a:lnTo>
                  <a:cubicBezTo>
                    <a:pt x="82" y="5249"/>
                    <a:pt x="5330" y="0"/>
                    <a:pt x="11797" y="0"/>
                  </a:cubicBezTo>
                  <a:lnTo>
                    <a:pt x="225443" y="0"/>
                  </a:lnTo>
                  <a:cubicBezTo>
                    <a:pt x="231910" y="0"/>
                    <a:pt x="237159" y="5249"/>
                    <a:pt x="237159" y="11716"/>
                  </a:cubicBezTo>
                  <a:close/>
                </a:path>
              </a:pathLst>
            </a:custGeom>
            <a:solidFill>
              <a:srgbClr val="52668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AE73A4EE-0452-FB26-3969-9CAD01CF09DA}"/>
              </a:ext>
            </a:extLst>
          </p:cNvPr>
          <p:cNvGrpSpPr/>
          <p:nvPr userDrawn="1"/>
        </p:nvGrpSpPr>
        <p:grpSpPr>
          <a:xfrm flipH="1">
            <a:off x="8963403" y="0"/>
            <a:ext cx="3228597" cy="4280809"/>
            <a:chOff x="935353" y="452437"/>
            <a:chExt cx="2381251" cy="3157310"/>
          </a:xfrm>
        </p:grpSpPr>
        <p:sp>
          <p:nvSpPr>
            <p:cNvPr id="14" name="ísľíḍé">
              <a:extLst>
                <a:ext uri="{FF2B5EF4-FFF2-40B4-BE49-F238E27FC236}">
                  <a16:creationId xmlns:a16="http://schemas.microsoft.com/office/drawing/2014/main" id="{23CAB1F0-2F9A-1151-E151-85AD5AE6CB00}"/>
                </a:ext>
              </a:extLst>
            </p:cNvPr>
            <p:cNvSpPr/>
            <p:nvPr/>
          </p:nvSpPr>
          <p:spPr>
            <a:xfrm>
              <a:off x="935354" y="1228497"/>
              <a:ext cx="2381250" cy="2381250"/>
            </a:xfrm>
            <a:custGeom>
              <a:avLst/>
              <a:gdLst>
                <a:gd name="connsiteX0" fmla="*/ 1190707 w 2381250"/>
                <a:gd name="connsiteY0" fmla="*/ 0 h 2381250"/>
                <a:gd name="connsiteX1" fmla="*/ 1190707 w 2381250"/>
                <a:gd name="connsiteY1" fmla="*/ 1190625 h 2381250"/>
                <a:gd name="connsiteX2" fmla="*/ 82 w 2381250"/>
                <a:gd name="connsiteY2" fmla="*/ 1190625 h 2381250"/>
                <a:gd name="connsiteX3" fmla="*/ 82 w 2381250"/>
                <a:gd name="connsiteY3" fmla="*/ 2381250 h 2381250"/>
                <a:gd name="connsiteX4" fmla="*/ 1190707 w 2381250"/>
                <a:gd name="connsiteY4" fmla="*/ 2381250 h 2381250"/>
                <a:gd name="connsiteX5" fmla="*/ 2381332 w 2381250"/>
                <a:gd name="connsiteY5" fmla="*/ 1190625 h 2381250"/>
                <a:gd name="connsiteX6" fmla="*/ 1190707 w 2381250"/>
                <a:gd name="connsiteY6" fmla="*/ 0 h 238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1250" h="2381250">
                  <a:moveTo>
                    <a:pt x="1190707" y="0"/>
                  </a:moveTo>
                  <a:lnTo>
                    <a:pt x="1190707" y="1190625"/>
                  </a:lnTo>
                  <a:lnTo>
                    <a:pt x="82" y="1190625"/>
                  </a:lnTo>
                  <a:lnTo>
                    <a:pt x="82" y="2381250"/>
                  </a:lnTo>
                  <a:lnTo>
                    <a:pt x="1190707" y="2381250"/>
                  </a:lnTo>
                  <a:cubicBezTo>
                    <a:pt x="1848275" y="2381250"/>
                    <a:pt x="2381332" y="1848193"/>
                    <a:pt x="2381332" y="1190625"/>
                  </a:cubicBezTo>
                  <a:cubicBezTo>
                    <a:pt x="2381332" y="533057"/>
                    <a:pt x="1848275" y="0"/>
                    <a:pt x="119070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îŝḻíḍê">
              <a:extLst>
                <a:ext uri="{FF2B5EF4-FFF2-40B4-BE49-F238E27FC236}">
                  <a16:creationId xmlns:a16="http://schemas.microsoft.com/office/drawing/2014/main" id="{1CE40423-F8B7-ABA7-E389-20EFC902D7DE}"/>
                </a:ext>
              </a:extLst>
            </p:cNvPr>
            <p:cNvSpPr/>
            <p:nvPr/>
          </p:nvSpPr>
          <p:spPr>
            <a:xfrm rot="5400000">
              <a:off x="340041" y="1047831"/>
              <a:ext cx="2381250" cy="1190625"/>
            </a:xfrm>
            <a:custGeom>
              <a:avLst/>
              <a:gdLst>
                <a:gd name="connsiteX0" fmla="*/ 0 w 2381250"/>
                <a:gd name="connsiteY0" fmla="*/ 1190625 h 1190625"/>
                <a:gd name="connsiteX1" fmla="*/ 0 w 2381250"/>
                <a:gd name="connsiteY1" fmla="*/ 0 h 1190625"/>
                <a:gd name="connsiteX2" fmla="*/ 1190625 w 2381250"/>
                <a:gd name="connsiteY2" fmla="*/ 0 h 1190625"/>
                <a:gd name="connsiteX3" fmla="*/ 2381250 w 2381250"/>
                <a:gd name="connsiteY3" fmla="*/ 0 h 1190625"/>
                <a:gd name="connsiteX4" fmla="*/ 2381250 w 2381250"/>
                <a:gd name="connsiteY4" fmla="*/ 1190625 h 1190625"/>
                <a:gd name="connsiteX5" fmla="*/ 1190625 w 2381250"/>
                <a:gd name="connsiteY5" fmla="*/ 1190625 h 119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1250" h="1190625">
                  <a:moveTo>
                    <a:pt x="0" y="1190625"/>
                  </a:moveTo>
                  <a:lnTo>
                    <a:pt x="0" y="0"/>
                  </a:lnTo>
                  <a:lnTo>
                    <a:pt x="1190625" y="0"/>
                  </a:lnTo>
                  <a:lnTo>
                    <a:pt x="2381250" y="0"/>
                  </a:lnTo>
                  <a:lnTo>
                    <a:pt x="2381250" y="1190625"/>
                  </a:lnTo>
                  <a:lnTo>
                    <a:pt x="1190625" y="1190625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íṥľídé">
              <a:extLst>
                <a:ext uri="{FF2B5EF4-FFF2-40B4-BE49-F238E27FC236}">
                  <a16:creationId xmlns:a16="http://schemas.microsoft.com/office/drawing/2014/main" id="{538CE06F-D033-E869-7802-5E57A07754C4}"/>
                </a:ext>
              </a:extLst>
            </p:cNvPr>
            <p:cNvSpPr/>
            <p:nvPr/>
          </p:nvSpPr>
          <p:spPr>
            <a:xfrm>
              <a:off x="935354" y="452437"/>
              <a:ext cx="439102" cy="1641633"/>
            </a:xfrm>
            <a:prstGeom prst="rect">
              <a:avLst/>
            </a:pr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íşļîďe">
              <a:extLst>
                <a:ext uri="{FF2B5EF4-FFF2-40B4-BE49-F238E27FC236}">
                  <a16:creationId xmlns:a16="http://schemas.microsoft.com/office/drawing/2014/main" id="{AF90DCF2-D861-8DC7-39D1-91F5366300D6}"/>
                </a:ext>
              </a:extLst>
            </p:cNvPr>
            <p:cNvSpPr/>
            <p:nvPr/>
          </p:nvSpPr>
          <p:spPr>
            <a:xfrm>
              <a:off x="935354" y="1654968"/>
              <a:ext cx="1317307" cy="1317307"/>
            </a:xfrm>
            <a:custGeom>
              <a:avLst/>
              <a:gdLst>
                <a:gd name="connsiteX0" fmla="*/ 878205 w 1317307"/>
                <a:gd name="connsiteY0" fmla="*/ 439103 h 1317307"/>
                <a:gd name="connsiteX1" fmla="*/ 439103 w 1317307"/>
                <a:gd name="connsiteY1" fmla="*/ 0 h 1317307"/>
                <a:gd name="connsiteX2" fmla="*/ 439103 w 1317307"/>
                <a:gd name="connsiteY2" fmla="*/ 439103 h 1317307"/>
                <a:gd name="connsiteX3" fmla="*/ 0 w 1317307"/>
                <a:gd name="connsiteY3" fmla="*/ 439103 h 1317307"/>
                <a:gd name="connsiteX4" fmla="*/ 439103 w 1317307"/>
                <a:gd name="connsiteY4" fmla="*/ 878205 h 1317307"/>
                <a:gd name="connsiteX5" fmla="*/ 878205 w 1317307"/>
                <a:gd name="connsiteY5" fmla="*/ 1317307 h 1317307"/>
                <a:gd name="connsiteX6" fmla="*/ 878205 w 1317307"/>
                <a:gd name="connsiteY6" fmla="*/ 878205 h 1317307"/>
                <a:gd name="connsiteX7" fmla="*/ 1317308 w 1317307"/>
                <a:gd name="connsiteY7" fmla="*/ 878205 h 1317307"/>
                <a:gd name="connsiteX8" fmla="*/ 878205 w 1317307"/>
                <a:gd name="connsiteY8" fmla="*/ 439103 h 131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7307" h="1317307">
                  <a:moveTo>
                    <a:pt x="878205" y="439103"/>
                  </a:moveTo>
                  <a:lnTo>
                    <a:pt x="439103" y="0"/>
                  </a:lnTo>
                  <a:lnTo>
                    <a:pt x="439103" y="439103"/>
                  </a:lnTo>
                  <a:lnTo>
                    <a:pt x="0" y="439103"/>
                  </a:lnTo>
                  <a:lnTo>
                    <a:pt x="439103" y="878205"/>
                  </a:lnTo>
                  <a:lnTo>
                    <a:pt x="878205" y="1317307"/>
                  </a:lnTo>
                  <a:lnTo>
                    <a:pt x="878205" y="878205"/>
                  </a:lnTo>
                  <a:lnTo>
                    <a:pt x="1317308" y="878205"/>
                  </a:lnTo>
                  <a:lnTo>
                    <a:pt x="878205" y="439103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îṣ1íďe">
              <a:extLst>
                <a:ext uri="{FF2B5EF4-FFF2-40B4-BE49-F238E27FC236}">
                  <a16:creationId xmlns:a16="http://schemas.microsoft.com/office/drawing/2014/main" id="{DCFCB9E0-6E7C-3437-2921-EA4A275F8C69}"/>
                </a:ext>
              </a:extLst>
            </p:cNvPr>
            <p:cNvSpPr/>
            <p:nvPr/>
          </p:nvSpPr>
          <p:spPr>
            <a:xfrm>
              <a:off x="1811178" y="2530792"/>
              <a:ext cx="439102" cy="439102"/>
            </a:xfrm>
            <a:custGeom>
              <a:avLst/>
              <a:gdLst>
                <a:gd name="connsiteX0" fmla="*/ 0 w 439102"/>
                <a:gd name="connsiteY0" fmla="*/ 0 h 439102"/>
                <a:gd name="connsiteX1" fmla="*/ 439103 w 439102"/>
                <a:gd name="connsiteY1" fmla="*/ 0 h 439102"/>
                <a:gd name="connsiteX2" fmla="*/ 439103 w 439102"/>
                <a:gd name="connsiteY2" fmla="*/ 439102 h 439102"/>
                <a:gd name="connsiteX3" fmla="*/ 0 w 439102"/>
                <a:gd name="connsiteY3" fmla="*/ 439102 h 43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102" h="439102">
                  <a:moveTo>
                    <a:pt x="0" y="0"/>
                  </a:moveTo>
                  <a:lnTo>
                    <a:pt x="439103" y="0"/>
                  </a:lnTo>
                  <a:lnTo>
                    <a:pt x="439103" y="439102"/>
                  </a:lnTo>
                  <a:lnTo>
                    <a:pt x="0" y="439102"/>
                  </a:lnTo>
                  <a:close/>
                </a:path>
              </a:pathLst>
            </a:custGeom>
            <a:solidFill>
              <a:srgbClr val="FCF7F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5018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DC6DA8-D137-41D2-A934-63CB8FFB8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ED916A-3E34-4B9E-8F9F-7A8921A30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8553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D160AEA-4983-67A9-19B6-ED8B1C254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0401" y="6438900"/>
            <a:ext cx="3992171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DDED93D-2867-D391-5044-BA1D6CE379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4656" y="6438900"/>
            <a:ext cx="1802924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46E9CA2-B0E5-410E-8AE0-AC78A61787BF}" type="datetime1">
              <a:rPr lang="zh-CN" altLang="en-US" smtClean="0"/>
              <a:t>2024/6/25</a:t>
            </a:fld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92E5A6-4C14-C05D-4BB2-4D73FC0FD7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57452" y="6438900"/>
            <a:ext cx="2661448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F65B630-C7FF-41C0-9923-C5E5E29EED81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8105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accent1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0C7662-4F6D-4B06-BB36-235FC06BF8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0418" y="3429000"/>
            <a:ext cx="5731164" cy="424732"/>
          </a:xfrm>
        </p:spPr>
        <p:txBody>
          <a:bodyPr vert="horz" lIns="91440" tIns="45720" rIns="91440" bIns="45720" rtlCol="0" anchor="b">
            <a:spAutoFit/>
          </a:bodyPr>
          <a:lstStyle>
            <a:lvl1pPr algn="ctr">
              <a:defRPr lang="zh-CN" altLang="en-US" sz="2400"/>
            </a:lvl1pPr>
          </a:lstStyle>
          <a:p>
            <a:pPr lvl="0" defTabSz="914354"/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F9930E-40DF-417D-8161-BD38EB172DC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230418" y="3853732"/>
            <a:ext cx="5731164" cy="258532"/>
          </a:xfrm>
        </p:spPr>
        <p:txBody>
          <a:bodyPr>
            <a:spAutoFit/>
          </a:bodyPr>
          <a:lstStyle>
            <a:lvl1pPr marL="0" indent="0" algn="ctr">
              <a:buNone/>
              <a:defRPr lang="en-US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Click to edit Master text styles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0AFC526-DAC5-EAAE-A5B3-463C8F4F9180}"/>
              </a:ext>
            </a:extLst>
          </p:cNvPr>
          <p:cNvGrpSpPr/>
          <p:nvPr userDrawn="1"/>
        </p:nvGrpSpPr>
        <p:grpSpPr>
          <a:xfrm flipH="1">
            <a:off x="-47696" y="0"/>
            <a:ext cx="12239696" cy="6887508"/>
            <a:chOff x="-47696" y="0"/>
            <a:chExt cx="12239696" cy="6887508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D3AF3B7-4256-C455-5947-653FD6C4EA60}"/>
                </a:ext>
              </a:extLst>
            </p:cNvPr>
            <p:cNvGrpSpPr/>
            <p:nvPr userDrawn="1"/>
          </p:nvGrpSpPr>
          <p:grpSpPr>
            <a:xfrm>
              <a:off x="-47696" y="3020940"/>
              <a:ext cx="4703993" cy="3866568"/>
              <a:chOff x="-47696" y="3020940"/>
              <a:chExt cx="4703993" cy="3866568"/>
            </a:xfrm>
          </p:grpSpPr>
          <p:sp>
            <p:nvSpPr>
              <p:cNvPr id="12" name="iṥ1iḍê">
                <a:extLst>
                  <a:ext uri="{FF2B5EF4-FFF2-40B4-BE49-F238E27FC236}">
                    <a16:creationId xmlns:a16="http://schemas.microsoft.com/office/drawing/2014/main" id="{588A8CE3-1D73-022F-3A06-EF33CDB05929}"/>
                  </a:ext>
                </a:extLst>
              </p:cNvPr>
              <p:cNvSpPr/>
              <p:nvPr/>
            </p:nvSpPr>
            <p:spPr>
              <a:xfrm flipH="1">
                <a:off x="-47695" y="3020940"/>
                <a:ext cx="1579021" cy="3866566"/>
              </a:xfrm>
              <a:custGeom>
                <a:avLst/>
                <a:gdLst>
                  <a:gd name="connsiteX0" fmla="*/ 8559 w 1200626"/>
                  <a:gd name="connsiteY0" fmla="*/ 2939987 h 2939986"/>
                  <a:gd name="connsiteX1" fmla="*/ 82 w 1200626"/>
                  <a:gd name="connsiteY1" fmla="*/ 596265 h 2939986"/>
                  <a:gd name="connsiteX2" fmla="*/ 596156 w 1200626"/>
                  <a:gd name="connsiteY2" fmla="*/ 0 h 2939986"/>
                  <a:gd name="connsiteX3" fmla="*/ 596156 w 1200626"/>
                  <a:gd name="connsiteY3" fmla="*/ 0 h 2939986"/>
                  <a:gd name="connsiteX4" fmla="*/ 1192230 w 1200626"/>
                  <a:gd name="connsiteY4" fmla="*/ 596265 h 2939986"/>
                  <a:gd name="connsiteX5" fmla="*/ 1200708 w 1200626"/>
                  <a:gd name="connsiteY5" fmla="*/ 2939987 h 2939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0626" h="2939986">
                    <a:moveTo>
                      <a:pt x="8559" y="2939987"/>
                    </a:moveTo>
                    <a:lnTo>
                      <a:pt x="82" y="596265"/>
                    </a:lnTo>
                    <a:cubicBezTo>
                      <a:pt x="34" y="267005"/>
                      <a:pt x="266905" y="57"/>
                      <a:pt x="596156" y="0"/>
                    </a:cubicBezTo>
                    <a:lnTo>
                      <a:pt x="596156" y="0"/>
                    </a:lnTo>
                    <a:cubicBezTo>
                      <a:pt x="925436" y="57"/>
                      <a:pt x="1192326" y="267014"/>
                      <a:pt x="1192230" y="596265"/>
                    </a:cubicBezTo>
                    <a:lnTo>
                      <a:pt x="1200708" y="2939987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" name="iṩlïḍè">
                <a:extLst>
                  <a:ext uri="{FF2B5EF4-FFF2-40B4-BE49-F238E27FC236}">
                    <a16:creationId xmlns:a16="http://schemas.microsoft.com/office/drawing/2014/main" id="{F3312BE4-1FA8-7BCF-9D15-AD4B7A82DAAB}"/>
                  </a:ext>
                </a:extLst>
              </p:cNvPr>
              <p:cNvSpPr/>
              <p:nvPr/>
            </p:nvSpPr>
            <p:spPr>
              <a:xfrm flipH="1">
                <a:off x="1531327" y="5318507"/>
                <a:ext cx="1565868" cy="1565868"/>
              </a:xfrm>
              <a:custGeom>
                <a:avLst/>
                <a:gdLst>
                  <a:gd name="connsiteX0" fmla="*/ 0 w 1190625"/>
                  <a:gd name="connsiteY0" fmla="*/ 0 h 1190625"/>
                  <a:gd name="connsiteX1" fmla="*/ 1190625 w 1190625"/>
                  <a:gd name="connsiteY1" fmla="*/ 0 h 1190625"/>
                  <a:gd name="connsiteX2" fmla="*/ 1190625 w 1190625"/>
                  <a:gd name="connsiteY2" fmla="*/ 1190625 h 1190625"/>
                  <a:gd name="connsiteX3" fmla="*/ 0 w 1190625"/>
                  <a:gd name="connsiteY3" fmla="*/ 1190625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0625" h="1190625">
                    <a:moveTo>
                      <a:pt x="0" y="0"/>
                    </a:moveTo>
                    <a:lnTo>
                      <a:pt x="1190625" y="0"/>
                    </a:lnTo>
                    <a:lnTo>
                      <a:pt x="1190625" y="1190625"/>
                    </a:lnTo>
                    <a:lnTo>
                      <a:pt x="0" y="1190625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" name="iŝ1ide">
                <a:extLst>
                  <a:ext uri="{FF2B5EF4-FFF2-40B4-BE49-F238E27FC236}">
                    <a16:creationId xmlns:a16="http://schemas.microsoft.com/office/drawing/2014/main" id="{E22BDA8B-F11B-159C-0F72-A1E6FD282A61}"/>
                  </a:ext>
                </a:extLst>
              </p:cNvPr>
              <p:cNvSpPr/>
              <p:nvPr/>
            </p:nvSpPr>
            <p:spPr>
              <a:xfrm flipH="1">
                <a:off x="3090429" y="5318507"/>
                <a:ext cx="1565868" cy="1565868"/>
              </a:xfrm>
              <a:custGeom>
                <a:avLst/>
                <a:gdLst>
                  <a:gd name="connsiteX0" fmla="*/ 1190707 w 1190625"/>
                  <a:gd name="connsiteY0" fmla="*/ 0 h 1190625"/>
                  <a:gd name="connsiteX1" fmla="*/ 1190707 w 1190625"/>
                  <a:gd name="connsiteY1" fmla="*/ 0 h 1190625"/>
                  <a:gd name="connsiteX2" fmla="*/ 1190707 w 1190625"/>
                  <a:gd name="connsiteY2" fmla="*/ 1190625 h 1190625"/>
                  <a:gd name="connsiteX3" fmla="*/ 82 w 1190625"/>
                  <a:gd name="connsiteY3" fmla="*/ 1190625 h 1190625"/>
                  <a:gd name="connsiteX4" fmla="*/ 1190707 w 1190625"/>
                  <a:gd name="connsiteY4" fmla="*/ 0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0625" h="1190625">
                    <a:moveTo>
                      <a:pt x="1190707" y="0"/>
                    </a:moveTo>
                    <a:lnTo>
                      <a:pt x="1190707" y="0"/>
                    </a:lnTo>
                    <a:lnTo>
                      <a:pt x="1190707" y="1190625"/>
                    </a:lnTo>
                    <a:lnTo>
                      <a:pt x="82" y="1190625"/>
                    </a:lnTo>
                    <a:cubicBezTo>
                      <a:pt x="82" y="533057"/>
                      <a:pt x="533139" y="0"/>
                      <a:pt x="1190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íṧļiḑé">
                <a:extLst>
                  <a:ext uri="{FF2B5EF4-FFF2-40B4-BE49-F238E27FC236}">
                    <a16:creationId xmlns:a16="http://schemas.microsoft.com/office/drawing/2014/main" id="{240A2BD8-BAE7-F09E-16D2-A6ABB546D12D}"/>
                  </a:ext>
                </a:extLst>
              </p:cNvPr>
              <p:cNvSpPr/>
              <p:nvPr/>
            </p:nvSpPr>
            <p:spPr>
              <a:xfrm flipH="1">
                <a:off x="-47696" y="5318507"/>
                <a:ext cx="1579022" cy="1565868"/>
              </a:xfrm>
              <a:prstGeom prst="rect">
                <a:avLst/>
              </a:pr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ïṣlíďê">
                <a:extLst>
                  <a:ext uri="{FF2B5EF4-FFF2-40B4-BE49-F238E27FC236}">
                    <a16:creationId xmlns:a16="http://schemas.microsoft.com/office/drawing/2014/main" id="{6FA1E17C-96E8-4E0E-964B-870009C3F94D}"/>
                  </a:ext>
                </a:extLst>
              </p:cNvPr>
              <p:cNvSpPr/>
              <p:nvPr userDrawn="1"/>
            </p:nvSpPr>
            <p:spPr>
              <a:xfrm flipH="1">
                <a:off x="1531326" y="5318507"/>
                <a:ext cx="782933" cy="786066"/>
              </a:xfrm>
              <a:prstGeom prst="rect">
                <a:avLst/>
              </a:prstGeom>
              <a:solidFill>
                <a:srgbClr val="F6DAA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" name="î$ḻïdê">
                <a:extLst>
                  <a:ext uri="{FF2B5EF4-FFF2-40B4-BE49-F238E27FC236}">
                    <a16:creationId xmlns:a16="http://schemas.microsoft.com/office/drawing/2014/main" id="{17988211-5353-F8E3-E1DA-32CFB2E50A97}"/>
                  </a:ext>
                </a:extLst>
              </p:cNvPr>
              <p:cNvSpPr/>
              <p:nvPr userDrawn="1"/>
            </p:nvSpPr>
            <p:spPr>
              <a:xfrm flipH="1">
                <a:off x="1521476" y="5311927"/>
                <a:ext cx="2358652" cy="1575581"/>
              </a:xfrm>
              <a:custGeom>
                <a:avLst/>
                <a:gdLst>
                  <a:gd name="connsiteX0" fmla="*/ 1190625 w 1785938"/>
                  <a:gd name="connsiteY0" fmla="*/ 597694 h 1193007"/>
                  <a:gd name="connsiteX1" fmla="*/ 1785938 w 1785938"/>
                  <a:gd name="connsiteY1" fmla="*/ 597694 h 1193007"/>
                  <a:gd name="connsiteX2" fmla="*/ 1190625 w 1785938"/>
                  <a:gd name="connsiteY2" fmla="*/ 1193007 h 1193007"/>
                  <a:gd name="connsiteX3" fmla="*/ 1190625 w 1785938"/>
                  <a:gd name="connsiteY3" fmla="*/ 0 h 1193007"/>
                  <a:gd name="connsiteX4" fmla="*/ 1190625 w 1785938"/>
                  <a:gd name="connsiteY4" fmla="*/ 597694 h 1193007"/>
                  <a:gd name="connsiteX5" fmla="*/ 1190624 w 1785938"/>
                  <a:gd name="connsiteY5" fmla="*/ 597694 h 1193007"/>
                  <a:gd name="connsiteX6" fmla="*/ 1190624 w 1785938"/>
                  <a:gd name="connsiteY6" fmla="*/ 1193007 h 1193007"/>
                  <a:gd name="connsiteX7" fmla="*/ 595312 w 1785938"/>
                  <a:gd name="connsiteY7" fmla="*/ 1193007 h 1193007"/>
                  <a:gd name="connsiteX8" fmla="*/ 595312 w 1785938"/>
                  <a:gd name="connsiteY8" fmla="*/ 1190625 h 1193007"/>
                  <a:gd name="connsiteX9" fmla="*/ 0 w 1785938"/>
                  <a:gd name="connsiteY9" fmla="*/ 1190625 h 1193007"/>
                  <a:gd name="connsiteX10" fmla="*/ 595313 w 1785938"/>
                  <a:gd name="connsiteY10" fmla="*/ 595312 h 1193007"/>
                  <a:gd name="connsiteX11" fmla="*/ 595313 w 1785938"/>
                  <a:gd name="connsiteY11" fmla="*/ 597693 h 1193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85938" h="1193007">
                    <a:moveTo>
                      <a:pt x="1190625" y="597694"/>
                    </a:moveTo>
                    <a:lnTo>
                      <a:pt x="1785938" y="597694"/>
                    </a:lnTo>
                    <a:lnTo>
                      <a:pt x="1190625" y="1193007"/>
                    </a:lnTo>
                    <a:close/>
                    <a:moveTo>
                      <a:pt x="1190625" y="0"/>
                    </a:moveTo>
                    <a:lnTo>
                      <a:pt x="1190625" y="597694"/>
                    </a:lnTo>
                    <a:lnTo>
                      <a:pt x="1190624" y="597694"/>
                    </a:lnTo>
                    <a:lnTo>
                      <a:pt x="1190624" y="1193007"/>
                    </a:lnTo>
                    <a:lnTo>
                      <a:pt x="595312" y="1193007"/>
                    </a:lnTo>
                    <a:lnTo>
                      <a:pt x="595312" y="1190625"/>
                    </a:lnTo>
                    <a:lnTo>
                      <a:pt x="0" y="1190625"/>
                    </a:lnTo>
                    <a:lnTo>
                      <a:pt x="595313" y="595312"/>
                    </a:lnTo>
                    <a:lnTo>
                      <a:pt x="595313" y="597693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ï$lîḋé">
                <a:extLst>
                  <a:ext uri="{FF2B5EF4-FFF2-40B4-BE49-F238E27FC236}">
                    <a16:creationId xmlns:a16="http://schemas.microsoft.com/office/drawing/2014/main" id="{9D74C169-F84B-223F-9CDA-038151BE1465}"/>
                  </a:ext>
                </a:extLst>
              </p:cNvPr>
              <p:cNvSpPr/>
              <p:nvPr userDrawn="1"/>
            </p:nvSpPr>
            <p:spPr>
              <a:xfrm flipH="1">
                <a:off x="-44068" y="5373506"/>
                <a:ext cx="1500306" cy="1513071"/>
              </a:xfrm>
              <a:custGeom>
                <a:avLst/>
                <a:gdLst>
                  <a:gd name="connsiteX0" fmla="*/ 1500306 w 1500306"/>
                  <a:gd name="connsiteY0" fmla="*/ 0 h 1513071"/>
                  <a:gd name="connsiteX1" fmla="*/ 1406562 w 1500306"/>
                  <a:gd name="connsiteY1" fmla="*/ 4734 h 1513071"/>
                  <a:gd name="connsiteX2" fmla="*/ 5413 w 1500306"/>
                  <a:gd name="connsiteY2" fmla="*/ 1405883 h 1513071"/>
                  <a:gd name="connsiteX3" fmla="*/ 0 w 1500306"/>
                  <a:gd name="connsiteY3" fmla="*/ 1513071 h 1513071"/>
                  <a:gd name="connsiteX4" fmla="*/ 1500306 w 1500306"/>
                  <a:gd name="connsiteY4" fmla="*/ 1513071 h 1513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0306" h="1513071">
                    <a:moveTo>
                      <a:pt x="1500306" y="0"/>
                    </a:moveTo>
                    <a:lnTo>
                      <a:pt x="1406562" y="4734"/>
                    </a:lnTo>
                    <a:cubicBezTo>
                      <a:pt x="667775" y="79762"/>
                      <a:pt x="80440" y="667097"/>
                      <a:pt x="5413" y="1405883"/>
                    </a:cubicBezTo>
                    <a:lnTo>
                      <a:pt x="0" y="1513071"/>
                    </a:lnTo>
                    <a:lnTo>
                      <a:pt x="1500306" y="151307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B8A95CE0-17D8-C667-18A1-4CC27B8BBF64}"/>
                  </a:ext>
                </a:extLst>
              </p:cNvPr>
              <p:cNvGrpSpPr/>
              <p:nvPr userDrawn="1"/>
            </p:nvGrpSpPr>
            <p:grpSpPr>
              <a:xfrm flipH="1">
                <a:off x="361998" y="3736253"/>
                <a:ext cx="759634" cy="1152831"/>
                <a:chOff x="9959148" y="2823990"/>
                <a:chExt cx="577596" cy="876567"/>
              </a:xfrm>
            </p:grpSpPr>
            <p:sp>
              <p:nvSpPr>
                <p:cNvPr id="20" name="íṣļíḑe">
                  <a:extLst>
                    <a:ext uri="{FF2B5EF4-FFF2-40B4-BE49-F238E27FC236}">
                      <a16:creationId xmlns:a16="http://schemas.microsoft.com/office/drawing/2014/main" id="{179573F6-886F-3E62-75EC-4096E140DA6D}"/>
                    </a:ext>
                  </a:extLst>
                </p:cNvPr>
                <p:cNvSpPr/>
                <p:nvPr/>
              </p:nvSpPr>
              <p:spPr>
                <a:xfrm>
                  <a:off x="9959148" y="2823990"/>
                  <a:ext cx="577596" cy="654634"/>
                </a:xfrm>
                <a:custGeom>
                  <a:avLst/>
                  <a:gdLst>
                    <a:gd name="connsiteX0" fmla="*/ 577678 w 577596"/>
                    <a:gd name="connsiteY0" fmla="*/ 288970 h 654634"/>
                    <a:gd name="connsiteX1" fmla="*/ 289051 w 577596"/>
                    <a:gd name="connsiteY1" fmla="*/ 0 h 654634"/>
                    <a:gd name="connsiteX2" fmla="*/ 82 w 577596"/>
                    <a:gd name="connsiteY2" fmla="*/ 288627 h 654634"/>
                    <a:gd name="connsiteX3" fmla="*/ 109810 w 577596"/>
                    <a:gd name="connsiteY3" fmla="*/ 515379 h 654634"/>
                    <a:gd name="connsiteX4" fmla="*/ 180009 w 577596"/>
                    <a:gd name="connsiteY4" fmla="*/ 654634 h 654634"/>
                    <a:gd name="connsiteX5" fmla="*/ 397941 w 577596"/>
                    <a:gd name="connsiteY5" fmla="*/ 654634 h 654634"/>
                    <a:gd name="connsiteX6" fmla="*/ 468045 w 577596"/>
                    <a:gd name="connsiteY6" fmla="*/ 515379 h 654634"/>
                    <a:gd name="connsiteX7" fmla="*/ 577678 w 577596"/>
                    <a:gd name="connsiteY7" fmla="*/ 288970 h 65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77596" h="654634">
                      <a:moveTo>
                        <a:pt x="577678" y="288970"/>
                      </a:moveTo>
                      <a:cubicBezTo>
                        <a:pt x="577773" y="129474"/>
                        <a:pt x="448547" y="95"/>
                        <a:pt x="289051" y="0"/>
                      </a:cubicBezTo>
                      <a:cubicBezTo>
                        <a:pt x="129555" y="-95"/>
                        <a:pt x="177" y="129131"/>
                        <a:pt x="82" y="288627"/>
                      </a:cubicBezTo>
                      <a:cubicBezTo>
                        <a:pt x="34" y="377019"/>
                        <a:pt x="40458" y="460572"/>
                        <a:pt x="109810" y="515379"/>
                      </a:cubicBezTo>
                      <a:cubicBezTo>
                        <a:pt x="137433" y="542430"/>
                        <a:pt x="180009" y="593960"/>
                        <a:pt x="180009" y="654634"/>
                      </a:cubicBezTo>
                      <a:lnTo>
                        <a:pt x="397941" y="654634"/>
                      </a:lnTo>
                      <a:cubicBezTo>
                        <a:pt x="397941" y="593960"/>
                        <a:pt x="440423" y="542525"/>
                        <a:pt x="468045" y="515379"/>
                      </a:cubicBezTo>
                      <a:cubicBezTo>
                        <a:pt x="537387" y="460686"/>
                        <a:pt x="577773" y="377247"/>
                        <a:pt x="577678" y="288970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1" name="iṣľïde">
                  <a:extLst>
                    <a:ext uri="{FF2B5EF4-FFF2-40B4-BE49-F238E27FC236}">
                      <a16:creationId xmlns:a16="http://schemas.microsoft.com/office/drawing/2014/main" id="{BFFACE22-EB54-F070-BB7B-C6C3E4640259}"/>
                    </a:ext>
                  </a:extLst>
                </p:cNvPr>
                <p:cNvSpPr/>
                <p:nvPr/>
              </p:nvSpPr>
              <p:spPr>
                <a:xfrm>
                  <a:off x="9959148" y="2824161"/>
                  <a:ext cx="288798" cy="654462"/>
                </a:xfrm>
                <a:custGeom>
                  <a:avLst/>
                  <a:gdLst>
                    <a:gd name="connsiteX0" fmla="*/ 82 w 288798"/>
                    <a:gd name="connsiteY0" fmla="*/ 288798 h 654462"/>
                    <a:gd name="connsiteX1" fmla="*/ 109810 w 288798"/>
                    <a:gd name="connsiteY1" fmla="*/ 515207 h 654462"/>
                    <a:gd name="connsiteX2" fmla="*/ 180009 w 288798"/>
                    <a:gd name="connsiteY2" fmla="*/ 654463 h 654462"/>
                    <a:gd name="connsiteX3" fmla="*/ 288880 w 288798"/>
                    <a:gd name="connsiteY3" fmla="*/ 654463 h 654462"/>
                    <a:gd name="connsiteX4" fmla="*/ 288880 w 288798"/>
                    <a:gd name="connsiteY4" fmla="*/ 0 h 654462"/>
                    <a:gd name="connsiteX5" fmla="*/ 82 w 288798"/>
                    <a:gd name="connsiteY5" fmla="*/ 288607 h 654462"/>
                    <a:gd name="connsiteX6" fmla="*/ 82 w 288798"/>
                    <a:gd name="connsiteY6" fmla="*/ 288798 h 654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8798" h="654462">
                      <a:moveTo>
                        <a:pt x="82" y="288798"/>
                      </a:moveTo>
                      <a:cubicBezTo>
                        <a:pt x="53" y="377095"/>
                        <a:pt x="40487" y="460524"/>
                        <a:pt x="109810" y="515207"/>
                      </a:cubicBezTo>
                      <a:cubicBezTo>
                        <a:pt x="137433" y="542258"/>
                        <a:pt x="180009" y="593789"/>
                        <a:pt x="180009" y="654463"/>
                      </a:cubicBezTo>
                      <a:lnTo>
                        <a:pt x="288880" y="654463"/>
                      </a:lnTo>
                      <a:lnTo>
                        <a:pt x="288880" y="0"/>
                      </a:lnTo>
                      <a:cubicBezTo>
                        <a:pt x="129431" y="-57"/>
                        <a:pt x="139" y="129159"/>
                        <a:pt x="82" y="288607"/>
                      </a:cubicBezTo>
                      <a:cubicBezTo>
                        <a:pt x="82" y="288674"/>
                        <a:pt x="82" y="288731"/>
                        <a:pt x="82" y="288798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îsḻíḍé">
                  <a:extLst>
                    <a:ext uri="{FF2B5EF4-FFF2-40B4-BE49-F238E27FC236}">
                      <a16:creationId xmlns:a16="http://schemas.microsoft.com/office/drawing/2014/main" id="{84FAA037-0A19-203C-FF51-85788C9C0650}"/>
                    </a:ext>
                  </a:extLst>
                </p:cNvPr>
                <p:cNvSpPr/>
                <p:nvPr/>
              </p:nvSpPr>
              <p:spPr>
                <a:xfrm>
                  <a:off x="10182081" y="3217820"/>
                  <a:ext cx="133112" cy="286351"/>
                </a:xfrm>
                <a:custGeom>
                  <a:avLst/>
                  <a:gdLst>
                    <a:gd name="connsiteX0" fmla="*/ 127955 w 133112"/>
                    <a:gd name="connsiteY0" fmla="*/ 296 h 286351"/>
                    <a:gd name="connsiteX1" fmla="*/ 120907 w 133112"/>
                    <a:gd name="connsiteY1" fmla="*/ 2772 h 286351"/>
                    <a:gd name="connsiteX2" fmla="*/ 90141 w 133112"/>
                    <a:gd name="connsiteY2" fmla="*/ 24966 h 286351"/>
                    <a:gd name="connsiteX3" fmla="*/ 71853 w 133112"/>
                    <a:gd name="connsiteY3" fmla="*/ 4011 h 286351"/>
                    <a:gd name="connsiteX4" fmla="*/ 71853 w 133112"/>
                    <a:gd name="connsiteY4" fmla="*/ 4011 h 286351"/>
                    <a:gd name="connsiteX5" fmla="*/ 70900 w 133112"/>
                    <a:gd name="connsiteY5" fmla="*/ 2582 h 286351"/>
                    <a:gd name="connsiteX6" fmla="*/ 70900 w 133112"/>
                    <a:gd name="connsiteY6" fmla="*/ 1915 h 286351"/>
                    <a:gd name="connsiteX7" fmla="*/ 69853 w 133112"/>
                    <a:gd name="connsiteY7" fmla="*/ 1248 h 286351"/>
                    <a:gd name="connsiteX8" fmla="*/ 68805 w 133112"/>
                    <a:gd name="connsiteY8" fmla="*/ 582 h 286351"/>
                    <a:gd name="connsiteX9" fmla="*/ 68805 w 133112"/>
                    <a:gd name="connsiteY9" fmla="*/ 582 h 286351"/>
                    <a:gd name="connsiteX10" fmla="*/ 67757 w 133112"/>
                    <a:gd name="connsiteY10" fmla="*/ 582 h 286351"/>
                    <a:gd name="connsiteX11" fmla="*/ 66519 w 133112"/>
                    <a:gd name="connsiteY11" fmla="*/ 582 h 286351"/>
                    <a:gd name="connsiteX12" fmla="*/ 65280 w 133112"/>
                    <a:gd name="connsiteY12" fmla="*/ 582 h 286351"/>
                    <a:gd name="connsiteX13" fmla="*/ 64137 w 133112"/>
                    <a:gd name="connsiteY13" fmla="*/ 582 h 286351"/>
                    <a:gd name="connsiteX14" fmla="*/ 64137 w 133112"/>
                    <a:gd name="connsiteY14" fmla="*/ 582 h 286351"/>
                    <a:gd name="connsiteX15" fmla="*/ 63185 w 133112"/>
                    <a:gd name="connsiteY15" fmla="*/ 1248 h 286351"/>
                    <a:gd name="connsiteX16" fmla="*/ 62138 w 133112"/>
                    <a:gd name="connsiteY16" fmla="*/ 1915 h 286351"/>
                    <a:gd name="connsiteX17" fmla="*/ 61661 w 133112"/>
                    <a:gd name="connsiteY17" fmla="*/ 2582 h 286351"/>
                    <a:gd name="connsiteX18" fmla="*/ 60804 w 133112"/>
                    <a:gd name="connsiteY18" fmla="*/ 4011 h 286351"/>
                    <a:gd name="connsiteX19" fmla="*/ 60804 w 133112"/>
                    <a:gd name="connsiteY19" fmla="*/ 4011 h 286351"/>
                    <a:gd name="connsiteX20" fmla="*/ 42516 w 133112"/>
                    <a:gd name="connsiteY20" fmla="*/ 24966 h 286351"/>
                    <a:gd name="connsiteX21" fmla="*/ 11750 w 133112"/>
                    <a:gd name="connsiteY21" fmla="*/ 2772 h 286351"/>
                    <a:gd name="connsiteX22" fmla="*/ 4606 w 133112"/>
                    <a:gd name="connsiteY22" fmla="*/ 296 h 286351"/>
                    <a:gd name="connsiteX23" fmla="*/ 130 w 133112"/>
                    <a:gd name="connsiteY23" fmla="*/ 6297 h 286351"/>
                    <a:gd name="connsiteX24" fmla="*/ 130 w 133112"/>
                    <a:gd name="connsiteY24" fmla="*/ 279188 h 286351"/>
                    <a:gd name="connsiteX25" fmla="*/ 5683 w 133112"/>
                    <a:gd name="connsiteY25" fmla="*/ 286303 h 286351"/>
                    <a:gd name="connsiteX26" fmla="*/ 12798 w 133112"/>
                    <a:gd name="connsiteY26" fmla="*/ 280741 h 286351"/>
                    <a:gd name="connsiteX27" fmla="*/ 12798 w 133112"/>
                    <a:gd name="connsiteY27" fmla="*/ 279188 h 286351"/>
                    <a:gd name="connsiteX28" fmla="*/ 12798 w 133112"/>
                    <a:gd name="connsiteY28" fmla="*/ 23537 h 286351"/>
                    <a:gd name="connsiteX29" fmla="*/ 43849 w 133112"/>
                    <a:gd name="connsiteY29" fmla="*/ 37634 h 286351"/>
                    <a:gd name="connsiteX30" fmla="*/ 73491 w 133112"/>
                    <a:gd name="connsiteY30" fmla="*/ 21651 h 286351"/>
                    <a:gd name="connsiteX31" fmla="*/ 89474 w 133112"/>
                    <a:gd name="connsiteY31" fmla="*/ 37634 h 286351"/>
                    <a:gd name="connsiteX32" fmla="*/ 120526 w 133112"/>
                    <a:gd name="connsiteY32" fmla="*/ 23537 h 286351"/>
                    <a:gd name="connsiteX33" fmla="*/ 120526 w 133112"/>
                    <a:gd name="connsiteY33" fmla="*/ 279188 h 286351"/>
                    <a:gd name="connsiteX34" fmla="*/ 126907 w 133112"/>
                    <a:gd name="connsiteY34" fmla="*/ 285570 h 286351"/>
                    <a:gd name="connsiteX35" fmla="*/ 133194 w 133112"/>
                    <a:gd name="connsiteY35" fmla="*/ 279283 h 286351"/>
                    <a:gd name="connsiteX36" fmla="*/ 133194 w 133112"/>
                    <a:gd name="connsiteY36" fmla="*/ 279188 h 286351"/>
                    <a:gd name="connsiteX37" fmla="*/ 133194 w 133112"/>
                    <a:gd name="connsiteY37" fmla="*/ 6392 h 286351"/>
                    <a:gd name="connsiteX38" fmla="*/ 127955 w 133112"/>
                    <a:gd name="connsiteY38" fmla="*/ 296 h 286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33112" h="286351">
                      <a:moveTo>
                        <a:pt x="127955" y="296"/>
                      </a:moveTo>
                      <a:cubicBezTo>
                        <a:pt x="125317" y="-552"/>
                        <a:pt x="122440" y="467"/>
                        <a:pt x="120907" y="2772"/>
                      </a:cubicBezTo>
                      <a:cubicBezTo>
                        <a:pt x="116716" y="8964"/>
                        <a:pt x="101857" y="26395"/>
                        <a:pt x="90141" y="24966"/>
                      </a:cubicBezTo>
                      <a:cubicBezTo>
                        <a:pt x="81473" y="24013"/>
                        <a:pt x="75377" y="13060"/>
                        <a:pt x="71853" y="4011"/>
                      </a:cubicBezTo>
                      <a:lnTo>
                        <a:pt x="71853" y="4011"/>
                      </a:lnTo>
                      <a:cubicBezTo>
                        <a:pt x="71624" y="3477"/>
                        <a:pt x="71300" y="2992"/>
                        <a:pt x="70900" y="2582"/>
                      </a:cubicBezTo>
                      <a:cubicBezTo>
                        <a:pt x="70929" y="2363"/>
                        <a:pt x="70929" y="2134"/>
                        <a:pt x="70900" y="1915"/>
                      </a:cubicBezTo>
                      <a:cubicBezTo>
                        <a:pt x="70577" y="1658"/>
                        <a:pt x="70224" y="1439"/>
                        <a:pt x="69853" y="1248"/>
                      </a:cubicBezTo>
                      <a:cubicBezTo>
                        <a:pt x="69853" y="1248"/>
                        <a:pt x="69186" y="677"/>
                        <a:pt x="68805" y="582"/>
                      </a:cubicBezTo>
                      <a:lnTo>
                        <a:pt x="68805" y="582"/>
                      </a:lnTo>
                      <a:lnTo>
                        <a:pt x="67757" y="582"/>
                      </a:lnTo>
                      <a:lnTo>
                        <a:pt x="66519" y="582"/>
                      </a:lnTo>
                      <a:lnTo>
                        <a:pt x="65280" y="582"/>
                      </a:lnTo>
                      <a:lnTo>
                        <a:pt x="64137" y="582"/>
                      </a:lnTo>
                      <a:lnTo>
                        <a:pt x="64137" y="582"/>
                      </a:lnTo>
                      <a:cubicBezTo>
                        <a:pt x="64137" y="582"/>
                        <a:pt x="63471" y="1058"/>
                        <a:pt x="63185" y="1248"/>
                      </a:cubicBezTo>
                      <a:cubicBezTo>
                        <a:pt x="62804" y="1410"/>
                        <a:pt x="62452" y="1639"/>
                        <a:pt x="62138" y="1915"/>
                      </a:cubicBezTo>
                      <a:lnTo>
                        <a:pt x="61661" y="2582"/>
                      </a:lnTo>
                      <a:cubicBezTo>
                        <a:pt x="61289" y="3001"/>
                        <a:pt x="60995" y="3487"/>
                        <a:pt x="60804" y="4011"/>
                      </a:cubicBezTo>
                      <a:lnTo>
                        <a:pt x="60804" y="4011"/>
                      </a:lnTo>
                      <a:cubicBezTo>
                        <a:pt x="57184" y="13060"/>
                        <a:pt x="51279" y="24013"/>
                        <a:pt x="42516" y="24966"/>
                      </a:cubicBezTo>
                      <a:cubicBezTo>
                        <a:pt x="30419" y="26299"/>
                        <a:pt x="16227" y="9345"/>
                        <a:pt x="11750" y="2772"/>
                      </a:cubicBezTo>
                      <a:cubicBezTo>
                        <a:pt x="10169" y="477"/>
                        <a:pt x="7273" y="-533"/>
                        <a:pt x="4606" y="296"/>
                      </a:cubicBezTo>
                      <a:cubicBezTo>
                        <a:pt x="1940" y="1068"/>
                        <a:pt x="111" y="3515"/>
                        <a:pt x="130" y="6297"/>
                      </a:cubicBezTo>
                      <a:lnTo>
                        <a:pt x="130" y="279188"/>
                      </a:lnTo>
                      <a:cubicBezTo>
                        <a:pt x="-299" y="282684"/>
                        <a:pt x="2187" y="285875"/>
                        <a:pt x="5683" y="286303"/>
                      </a:cubicBezTo>
                      <a:cubicBezTo>
                        <a:pt x="9188" y="286732"/>
                        <a:pt x="12369" y="284246"/>
                        <a:pt x="12798" y="280741"/>
                      </a:cubicBezTo>
                      <a:cubicBezTo>
                        <a:pt x="12864" y="280226"/>
                        <a:pt x="12864" y="279702"/>
                        <a:pt x="12798" y="279188"/>
                      </a:cubicBezTo>
                      <a:lnTo>
                        <a:pt x="12798" y="23537"/>
                      </a:lnTo>
                      <a:cubicBezTo>
                        <a:pt x="20647" y="32471"/>
                        <a:pt x="31953" y="37605"/>
                        <a:pt x="43849" y="37634"/>
                      </a:cubicBezTo>
                      <a:cubicBezTo>
                        <a:pt x="47621" y="25032"/>
                        <a:pt x="60889" y="17879"/>
                        <a:pt x="73491" y="21651"/>
                      </a:cubicBezTo>
                      <a:cubicBezTo>
                        <a:pt x="81168" y="23946"/>
                        <a:pt x="87179" y="29957"/>
                        <a:pt x="89474" y="37634"/>
                      </a:cubicBezTo>
                      <a:cubicBezTo>
                        <a:pt x="101361" y="37596"/>
                        <a:pt x="112668" y="32462"/>
                        <a:pt x="120526" y="23537"/>
                      </a:cubicBezTo>
                      <a:lnTo>
                        <a:pt x="120526" y="279188"/>
                      </a:lnTo>
                      <a:cubicBezTo>
                        <a:pt x="120526" y="282712"/>
                        <a:pt x="123383" y="285570"/>
                        <a:pt x="126907" y="285570"/>
                      </a:cubicBezTo>
                      <a:cubicBezTo>
                        <a:pt x="130384" y="285570"/>
                        <a:pt x="133194" y="282760"/>
                        <a:pt x="133194" y="279283"/>
                      </a:cubicBezTo>
                      <a:cubicBezTo>
                        <a:pt x="133194" y="279255"/>
                        <a:pt x="133194" y="279217"/>
                        <a:pt x="133194" y="279188"/>
                      </a:cubicBezTo>
                      <a:lnTo>
                        <a:pt x="133194" y="6392"/>
                      </a:lnTo>
                      <a:cubicBezTo>
                        <a:pt x="133184" y="3344"/>
                        <a:pt x="130965" y="763"/>
                        <a:pt x="127955" y="296"/>
                      </a:cubicBezTo>
                      <a:close/>
                    </a:path>
                  </a:pathLst>
                </a:custGeom>
                <a:solidFill>
                  <a:srgbClr val="FAB21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" name="îŝļíḋe">
                  <a:extLst>
                    <a:ext uri="{FF2B5EF4-FFF2-40B4-BE49-F238E27FC236}">
                      <a16:creationId xmlns:a16="http://schemas.microsoft.com/office/drawing/2014/main" id="{29E0F079-8C74-F278-978C-7E8D85A06FD0}"/>
                    </a:ext>
                  </a:extLst>
                </p:cNvPr>
                <p:cNvSpPr/>
                <p:nvPr/>
              </p:nvSpPr>
              <p:spPr>
                <a:xfrm>
                  <a:off x="10139266" y="3478624"/>
                  <a:ext cx="217169" cy="147923"/>
                </a:xfrm>
                <a:custGeom>
                  <a:avLst/>
                  <a:gdLst>
                    <a:gd name="connsiteX0" fmla="*/ 0 w 217169"/>
                    <a:gd name="connsiteY0" fmla="*/ 0 h 147923"/>
                    <a:gd name="connsiteX1" fmla="*/ 217170 w 217169"/>
                    <a:gd name="connsiteY1" fmla="*/ 0 h 147923"/>
                    <a:gd name="connsiteX2" fmla="*/ 217170 w 217169"/>
                    <a:gd name="connsiteY2" fmla="*/ 147923 h 147923"/>
                    <a:gd name="connsiteX3" fmla="*/ 0 w 217169"/>
                    <a:gd name="connsiteY3" fmla="*/ 147923 h 147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7169" h="147923">
                      <a:moveTo>
                        <a:pt x="0" y="0"/>
                      </a:moveTo>
                      <a:lnTo>
                        <a:pt x="217170" y="0"/>
                      </a:lnTo>
                      <a:lnTo>
                        <a:pt x="217170" y="147923"/>
                      </a:lnTo>
                      <a:lnTo>
                        <a:pt x="0" y="147923"/>
                      </a:lnTo>
                      <a:close/>
                    </a:path>
                  </a:pathLst>
                </a:custGeom>
                <a:solidFill>
                  <a:schemeClr val="accent3">
                    <a:lumMod val="60000"/>
                    <a:lumOff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" name="îśļiḋê">
                  <a:extLst>
                    <a:ext uri="{FF2B5EF4-FFF2-40B4-BE49-F238E27FC236}">
                      <a16:creationId xmlns:a16="http://schemas.microsoft.com/office/drawing/2014/main" id="{25B6CA19-17AF-CC05-1740-3134AF62452B}"/>
                    </a:ext>
                  </a:extLst>
                </p:cNvPr>
                <p:cNvSpPr/>
                <p:nvPr/>
              </p:nvSpPr>
              <p:spPr>
                <a:xfrm>
                  <a:off x="10192035" y="3626548"/>
                  <a:ext cx="111633" cy="74009"/>
                </a:xfrm>
                <a:custGeom>
                  <a:avLst/>
                  <a:gdLst>
                    <a:gd name="connsiteX0" fmla="*/ 0 w 111633"/>
                    <a:gd name="connsiteY0" fmla="*/ 0 h 74009"/>
                    <a:gd name="connsiteX1" fmla="*/ 111633 w 111633"/>
                    <a:gd name="connsiteY1" fmla="*/ 0 h 74009"/>
                    <a:gd name="connsiteX2" fmla="*/ 111633 w 111633"/>
                    <a:gd name="connsiteY2" fmla="*/ 74009 h 74009"/>
                    <a:gd name="connsiteX3" fmla="*/ 0 w 111633"/>
                    <a:gd name="connsiteY3" fmla="*/ 74009 h 74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1633" h="74009">
                      <a:moveTo>
                        <a:pt x="0" y="0"/>
                      </a:moveTo>
                      <a:lnTo>
                        <a:pt x="111633" y="0"/>
                      </a:lnTo>
                      <a:lnTo>
                        <a:pt x="111633" y="74009"/>
                      </a:lnTo>
                      <a:lnTo>
                        <a:pt x="0" y="74009"/>
                      </a:lnTo>
                      <a:close/>
                    </a:path>
                  </a:pathLst>
                </a:custGeom>
                <a:solidFill>
                  <a:srgbClr val="58558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" name="iṣļïḓe">
                  <a:extLst>
                    <a:ext uri="{FF2B5EF4-FFF2-40B4-BE49-F238E27FC236}">
                      <a16:creationId xmlns:a16="http://schemas.microsoft.com/office/drawing/2014/main" id="{B3253454-47EB-9207-B999-6E63FD295F02}"/>
                    </a:ext>
                  </a:extLst>
                </p:cNvPr>
                <p:cNvSpPr/>
                <p:nvPr/>
              </p:nvSpPr>
              <p:spPr>
                <a:xfrm>
                  <a:off x="10130218" y="3503389"/>
                  <a:ext cx="237077" cy="23241"/>
                </a:xfrm>
                <a:custGeom>
                  <a:avLst/>
                  <a:gdLst>
                    <a:gd name="connsiteX0" fmla="*/ 237159 w 237077"/>
                    <a:gd name="connsiteY0" fmla="*/ 11621 h 23241"/>
                    <a:gd name="connsiteX1" fmla="*/ 225443 w 237077"/>
                    <a:gd name="connsiteY1" fmla="*/ 23241 h 23241"/>
                    <a:gd name="connsiteX2" fmla="*/ 11797 w 237077"/>
                    <a:gd name="connsiteY2" fmla="*/ 23241 h 23241"/>
                    <a:gd name="connsiteX3" fmla="*/ 82 w 237077"/>
                    <a:gd name="connsiteY3" fmla="*/ 11621 h 23241"/>
                    <a:gd name="connsiteX4" fmla="*/ 82 w 237077"/>
                    <a:gd name="connsiteY4" fmla="*/ 11621 h 23241"/>
                    <a:gd name="connsiteX5" fmla="*/ 11702 w 237077"/>
                    <a:gd name="connsiteY5" fmla="*/ 0 h 23241"/>
                    <a:gd name="connsiteX6" fmla="*/ 11797 w 237077"/>
                    <a:gd name="connsiteY6" fmla="*/ 0 h 23241"/>
                    <a:gd name="connsiteX7" fmla="*/ 225443 w 237077"/>
                    <a:gd name="connsiteY7" fmla="*/ 0 h 23241"/>
                    <a:gd name="connsiteX8" fmla="*/ 237159 w 237077"/>
                    <a:gd name="connsiteY8" fmla="*/ 11526 h 23241"/>
                    <a:gd name="connsiteX9" fmla="*/ 237159 w 237077"/>
                    <a:gd name="connsiteY9" fmla="*/ 11621 h 2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7077" h="23241">
                      <a:moveTo>
                        <a:pt x="237159" y="11621"/>
                      </a:moveTo>
                      <a:cubicBezTo>
                        <a:pt x="237111" y="18050"/>
                        <a:pt x="231873" y="23241"/>
                        <a:pt x="225443" y="23241"/>
                      </a:cubicBezTo>
                      <a:lnTo>
                        <a:pt x="11797" y="23241"/>
                      </a:lnTo>
                      <a:cubicBezTo>
                        <a:pt x="5368" y="23241"/>
                        <a:pt x="129" y="18050"/>
                        <a:pt x="82" y="11621"/>
                      </a:cubicBezTo>
                      <a:lnTo>
                        <a:pt x="82" y="11621"/>
                      </a:lnTo>
                      <a:cubicBezTo>
                        <a:pt x="82" y="5201"/>
                        <a:pt x="5282" y="0"/>
                        <a:pt x="11702" y="0"/>
                      </a:cubicBezTo>
                      <a:cubicBezTo>
                        <a:pt x="11731" y="0"/>
                        <a:pt x="11769" y="0"/>
                        <a:pt x="11797" y="0"/>
                      </a:cubicBezTo>
                      <a:lnTo>
                        <a:pt x="225443" y="0"/>
                      </a:lnTo>
                      <a:cubicBezTo>
                        <a:pt x="231863" y="-57"/>
                        <a:pt x="237101" y="5106"/>
                        <a:pt x="237159" y="11526"/>
                      </a:cubicBezTo>
                      <a:cubicBezTo>
                        <a:pt x="237159" y="11554"/>
                        <a:pt x="237159" y="11592"/>
                        <a:pt x="237159" y="11621"/>
                      </a:cubicBezTo>
                      <a:close/>
                    </a:path>
                  </a:pathLst>
                </a:custGeom>
                <a:solidFill>
                  <a:srgbClr val="52668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" name="iṥ1ïḋe">
                  <a:extLst>
                    <a:ext uri="{FF2B5EF4-FFF2-40B4-BE49-F238E27FC236}">
                      <a16:creationId xmlns:a16="http://schemas.microsoft.com/office/drawing/2014/main" id="{FD08EE81-9525-410B-39BD-4067FBACC6BA}"/>
                    </a:ext>
                  </a:extLst>
                </p:cNvPr>
                <p:cNvSpPr/>
                <p:nvPr/>
              </p:nvSpPr>
              <p:spPr>
                <a:xfrm>
                  <a:off x="10130218" y="3562825"/>
                  <a:ext cx="237081" cy="23336"/>
                </a:xfrm>
                <a:custGeom>
                  <a:avLst/>
                  <a:gdLst>
                    <a:gd name="connsiteX0" fmla="*/ 237159 w 237081"/>
                    <a:gd name="connsiteY0" fmla="*/ 11430 h 23336"/>
                    <a:gd name="connsiteX1" fmla="*/ 225824 w 237081"/>
                    <a:gd name="connsiteY1" fmla="*/ 23336 h 23336"/>
                    <a:gd name="connsiteX2" fmla="*/ 225443 w 237081"/>
                    <a:gd name="connsiteY2" fmla="*/ 23336 h 23336"/>
                    <a:gd name="connsiteX3" fmla="*/ 11797 w 237081"/>
                    <a:gd name="connsiteY3" fmla="*/ 23336 h 23336"/>
                    <a:gd name="connsiteX4" fmla="*/ 82 w 237081"/>
                    <a:gd name="connsiteY4" fmla="*/ 11811 h 23336"/>
                    <a:gd name="connsiteX5" fmla="*/ 82 w 237081"/>
                    <a:gd name="connsiteY5" fmla="*/ 11716 h 23336"/>
                    <a:gd name="connsiteX6" fmla="*/ 82 w 237081"/>
                    <a:gd name="connsiteY6" fmla="*/ 11716 h 23336"/>
                    <a:gd name="connsiteX7" fmla="*/ 11797 w 237081"/>
                    <a:gd name="connsiteY7" fmla="*/ 0 h 23336"/>
                    <a:gd name="connsiteX8" fmla="*/ 225443 w 237081"/>
                    <a:gd name="connsiteY8" fmla="*/ 0 h 23336"/>
                    <a:gd name="connsiteX9" fmla="*/ 237159 w 237081"/>
                    <a:gd name="connsiteY9" fmla="*/ 11716 h 23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7081" h="23336">
                      <a:moveTo>
                        <a:pt x="237159" y="11430"/>
                      </a:moveTo>
                      <a:cubicBezTo>
                        <a:pt x="237321" y="17850"/>
                        <a:pt x="232244" y="23174"/>
                        <a:pt x="225824" y="23336"/>
                      </a:cubicBezTo>
                      <a:cubicBezTo>
                        <a:pt x="225700" y="23336"/>
                        <a:pt x="225577" y="23336"/>
                        <a:pt x="225443" y="23336"/>
                      </a:cubicBezTo>
                      <a:lnTo>
                        <a:pt x="11797" y="23336"/>
                      </a:lnTo>
                      <a:cubicBezTo>
                        <a:pt x="5377" y="23394"/>
                        <a:pt x="139" y="18231"/>
                        <a:pt x="82" y="11811"/>
                      </a:cubicBezTo>
                      <a:cubicBezTo>
                        <a:pt x="82" y="11782"/>
                        <a:pt x="82" y="11744"/>
                        <a:pt x="82" y="11716"/>
                      </a:cubicBezTo>
                      <a:lnTo>
                        <a:pt x="82" y="11716"/>
                      </a:lnTo>
                      <a:cubicBezTo>
                        <a:pt x="82" y="5249"/>
                        <a:pt x="5330" y="0"/>
                        <a:pt x="11797" y="0"/>
                      </a:cubicBezTo>
                      <a:lnTo>
                        <a:pt x="225443" y="0"/>
                      </a:lnTo>
                      <a:cubicBezTo>
                        <a:pt x="231910" y="0"/>
                        <a:pt x="237159" y="5249"/>
                        <a:pt x="237159" y="11716"/>
                      </a:cubicBezTo>
                      <a:close/>
                    </a:path>
                  </a:pathLst>
                </a:custGeom>
                <a:solidFill>
                  <a:srgbClr val="52668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62223DD0-7C40-8EC6-56D4-79A746581DD7}"/>
                </a:ext>
              </a:extLst>
            </p:cNvPr>
            <p:cNvGrpSpPr/>
            <p:nvPr userDrawn="1"/>
          </p:nvGrpSpPr>
          <p:grpSpPr>
            <a:xfrm flipH="1">
              <a:off x="8963403" y="0"/>
              <a:ext cx="3228597" cy="4280809"/>
              <a:chOff x="935353" y="452437"/>
              <a:chExt cx="2381251" cy="3157310"/>
            </a:xfrm>
          </p:grpSpPr>
          <p:sp>
            <p:nvSpPr>
              <p:cNvPr id="7" name="íṧ1ïḋe">
                <a:extLst>
                  <a:ext uri="{FF2B5EF4-FFF2-40B4-BE49-F238E27FC236}">
                    <a16:creationId xmlns:a16="http://schemas.microsoft.com/office/drawing/2014/main" id="{5256C40E-89C3-F351-16EF-5890495F4936}"/>
                  </a:ext>
                </a:extLst>
              </p:cNvPr>
              <p:cNvSpPr/>
              <p:nvPr/>
            </p:nvSpPr>
            <p:spPr>
              <a:xfrm>
                <a:off x="935354" y="1228497"/>
                <a:ext cx="2381250" cy="2381250"/>
              </a:xfrm>
              <a:custGeom>
                <a:avLst/>
                <a:gdLst>
                  <a:gd name="connsiteX0" fmla="*/ 1190707 w 2381250"/>
                  <a:gd name="connsiteY0" fmla="*/ 0 h 2381250"/>
                  <a:gd name="connsiteX1" fmla="*/ 1190707 w 2381250"/>
                  <a:gd name="connsiteY1" fmla="*/ 1190625 h 2381250"/>
                  <a:gd name="connsiteX2" fmla="*/ 82 w 2381250"/>
                  <a:gd name="connsiteY2" fmla="*/ 1190625 h 2381250"/>
                  <a:gd name="connsiteX3" fmla="*/ 82 w 2381250"/>
                  <a:gd name="connsiteY3" fmla="*/ 2381250 h 2381250"/>
                  <a:gd name="connsiteX4" fmla="*/ 1190707 w 2381250"/>
                  <a:gd name="connsiteY4" fmla="*/ 2381250 h 2381250"/>
                  <a:gd name="connsiteX5" fmla="*/ 2381332 w 2381250"/>
                  <a:gd name="connsiteY5" fmla="*/ 1190625 h 2381250"/>
                  <a:gd name="connsiteX6" fmla="*/ 1190707 w 2381250"/>
                  <a:gd name="connsiteY6" fmla="*/ 0 h 2381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81250" h="2381250">
                    <a:moveTo>
                      <a:pt x="1190707" y="0"/>
                    </a:moveTo>
                    <a:lnTo>
                      <a:pt x="1190707" y="1190625"/>
                    </a:lnTo>
                    <a:lnTo>
                      <a:pt x="82" y="1190625"/>
                    </a:lnTo>
                    <a:lnTo>
                      <a:pt x="82" y="2381250"/>
                    </a:lnTo>
                    <a:lnTo>
                      <a:pt x="1190707" y="2381250"/>
                    </a:lnTo>
                    <a:cubicBezTo>
                      <a:pt x="1848275" y="2381250"/>
                      <a:pt x="2381332" y="1848193"/>
                      <a:pt x="2381332" y="1190625"/>
                    </a:cubicBezTo>
                    <a:cubicBezTo>
                      <a:pt x="2381332" y="533057"/>
                      <a:pt x="1848275" y="0"/>
                      <a:pt x="11907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" name="iśḻídé">
                <a:extLst>
                  <a:ext uri="{FF2B5EF4-FFF2-40B4-BE49-F238E27FC236}">
                    <a16:creationId xmlns:a16="http://schemas.microsoft.com/office/drawing/2014/main" id="{905B1235-6028-B16D-25F4-2A77EC2C9D69}"/>
                  </a:ext>
                </a:extLst>
              </p:cNvPr>
              <p:cNvSpPr/>
              <p:nvPr/>
            </p:nvSpPr>
            <p:spPr>
              <a:xfrm rot="5400000">
                <a:off x="340041" y="1047831"/>
                <a:ext cx="2381250" cy="1190625"/>
              </a:xfrm>
              <a:custGeom>
                <a:avLst/>
                <a:gdLst>
                  <a:gd name="connsiteX0" fmla="*/ 0 w 2381250"/>
                  <a:gd name="connsiteY0" fmla="*/ 1190625 h 1190625"/>
                  <a:gd name="connsiteX1" fmla="*/ 0 w 2381250"/>
                  <a:gd name="connsiteY1" fmla="*/ 0 h 1190625"/>
                  <a:gd name="connsiteX2" fmla="*/ 1190625 w 2381250"/>
                  <a:gd name="connsiteY2" fmla="*/ 0 h 1190625"/>
                  <a:gd name="connsiteX3" fmla="*/ 2381250 w 2381250"/>
                  <a:gd name="connsiteY3" fmla="*/ 0 h 1190625"/>
                  <a:gd name="connsiteX4" fmla="*/ 2381250 w 2381250"/>
                  <a:gd name="connsiteY4" fmla="*/ 1190625 h 1190625"/>
                  <a:gd name="connsiteX5" fmla="*/ 1190625 w 2381250"/>
                  <a:gd name="connsiteY5" fmla="*/ 1190625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81250" h="1190625">
                    <a:moveTo>
                      <a:pt x="0" y="1190625"/>
                    </a:moveTo>
                    <a:lnTo>
                      <a:pt x="0" y="0"/>
                    </a:lnTo>
                    <a:lnTo>
                      <a:pt x="1190625" y="0"/>
                    </a:lnTo>
                    <a:lnTo>
                      <a:pt x="2381250" y="0"/>
                    </a:lnTo>
                    <a:lnTo>
                      <a:pt x="2381250" y="1190625"/>
                    </a:lnTo>
                    <a:lnTo>
                      <a:pt x="1190625" y="1190625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iSlíḓe">
                <a:extLst>
                  <a:ext uri="{FF2B5EF4-FFF2-40B4-BE49-F238E27FC236}">
                    <a16:creationId xmlns:a16="http://schemas.microsoft.com/office/drawing/2014/main" id="{3376EA8E-F34B-DB71-3415-1F057E04C432}"/>
                  </a:ext>
                </a:extLst>
              </p:cNvPr>
              <p:cNvSpPr/>
              <p:nvPr/>
            </p:nvSpPr>
            <p:spPr>
              <a:xfrm>
                <a:off x="935354" y="452437"/>
                <a:ext cx="439102" cy="1641633"/>
              </a:xfrm>
              <a:prstGeom prst="rect">
                <a:avLst/>
              </a:pr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îSľîḓé">
                <a:extLst>
                  <a:ext uri="{FF2B5EF4-FFF2-40B4-BE49-F238E27FC236}">
                    <a16:creationId xmlns:a16="http://schemas.microsoft.com/office/drawing/2014/main" id="{E4455960-7294-145B-29DA-6C274F2880A8}"/>
                  </a:ext>
                </a:extLst>
              </p:cNvPr>
              <p:cNvSpPr/>
              <p:nvPr/>
            </p:nvSpPr>
            <p:spPr>
              <a:xfrm>
                <a:off x="935354" y="1654968"/>
                <a:ext cx="1317307" cy="1317307"/>
              </a:xfrm>
              <a:custGeom>
                <a:avLst/>
                <a:gdLst>
                  <a:gd name="connsiteX0" fmla="*/ 878205 w 1317307"/>
                  <a:gd name="connsiteY0" fmla="*/ 439103 h 1317307"/>
                  <a:gd name="connsiteX1" fmla="*/ 439103 w 1317307"/>
                  <a:gd name="connsiteY1" fmla="*/ 0 h 1317307"/>
                  <a:gd name="connsiteX2" fmla="*/ 439103 w 1317307"/>
                  <a:gd name="connsiteY2" fmla="*/ 439103 h 1317307"/>
                  <a:gd name="connsiteX3" fmla="*/ 0 w 1317307"/>
                  <a:gd name="connsiteY3" fmla="*/ 439103 h 1317307"/>
                  <a:gd name="connsiteX4" fmla="*/ 439103 w 1317307"/>
                  <a:gd name="connsiteY4" fmla="*/ 878205 h 1317307"/>
                  <a:gd name="connsiteX5" fmla="*/ 878205 w 1317307"/>
                  <a:gd name="connsiteY5" fmla="*/ 1317307 h 1317307"/>
                  <a:gd name="connsiteX6" fmla="*/ 878205 w 1317307"/>
                  <a:gd name="connsiteY6" fmla="*/ 878205 h 1317307"/>
                  <a:gd name="connsiteX7" fmla="*/ 1317308 w 1317307"/>
                  <a:gd name="connsiteY7" fmla="*/ 878205 h 1317307"/>
                  <a:gd name="connsiteX8" fmla="*/ 878205 w 1317307"/>
                  <a:gd name="connsiteY8" fmla="*/ 439103 h 1317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17307" h="1317307">
                    <a:moveTo>
                      <a:pt x="878205" y="439103"/>
                    </a:moveTo>
                    <a:lnTo>
                      <a:pt x="439103" y="0"/>
                    </a:lnTo>
                    <a:lnTo>
                      <a:pt x="439103" y="439103"/>
                    </a:lnTo>
                    <a:lnTo>
                      <a:pt x="0" y="439103"/>
                    </a:lnTo>
                    <a:lnTo>
                      <a:pt x="439103" y="878205"/>
                    </a:lnTo>
                    <a:lnTo>
                      <a:pt x="878205" y="1317307"/>
                    </a:lnTo>
                    <a:lnTo>
                      <a:pt x="878205" y="878205"/>
                    </a:lnTo>
                    <a:lnTo>
                      <a:pt x="1317308" y="878205"/>
                    </a:lnTo>
                    <a:lnTo>
                      <a:pt x="878205" y="439103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îŝľïḍê">
                <a:extLst>
                  <a:ext uri="{FF2B5EF4-FFF2-40B4-BE49-F238E27FC236}">
                    <a16:creationId xmlns:a16="http://schemas.microsoft.com/office/drawing/2014/main" id="{B8F31017-D5B3-C512-02C9-21ABD4953308}"/>
                  </a:ext>
                </a:extLst>
              </p:cNvPr>
              <p:cNvSpPr/>
              <p:nvPr/>
            </p:nvSpPr>
            <p:spPr>
              <a:xfrm>
                <a:off x="1811178" y="2530792"/>
                <a:ext cx="439102" cy="439102"/>
              </a:xfrm>
              <a:custGeom>
                <a:avLst/>
                <a:gdLst>
                  <a:gd name="connsiteX0" fmla="*/ 0 w 439102"/>
                  <a:gd name="connsiteY0" fmla="*/ 0 h 439102"/>
                  <a:gd name="connsiteX1" fmla="*/ 439103 w 439102"/>
                  <a:gd name="connsiteY1" fmla="*/ 0 h 439102"/>
                  <a:gd name="connsiteX2" fmla="*/ 439103 w 439102"/>
                  <a:gd name="connsiteY2" fmla="*/ 439102 h 439102"/>
                  <a:gd name="connsiteX3" fmla="*/ 0 w 439102"/>
                  <a:gd name="connsiteY3" fmla="*/ 439102 h 439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9102" h="439102">
                    <a:moveTo>
                      <a:pt x="0" y="0"/>
                    </a:moveTo>
                    <a:lnTo>
                      <a:pt x="439103" y="0"/>
                    </a:lnTo>
                    <a:lnTo>
                      <a:pt x="439103" y="439102"/>
                    </a:lnTo>
                    <a:lnTo>
                      <a:pt x="0" y="439102"/>
                    </a:lnTo>
                    <a:close/>
                  </a:path>
                </a:pathLst>
              </a:custGeom>
              <a:solidFill>
                <a:srgbClr val="FCF7F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27" name="îṣľídé">
            <a:extLst>
              <a:ext uri="{FF2B5EF4-FFF2-40B4-BE49-F238E27FC236}">
                <a16:creationId xmlns:a16="http://schemas.microsoft.com/office/drawing/2014/main" id="{D52A52CC-8962-A15D-B52A-F3F691402290}"/>
              </a:ext>
            </a:extLst>
          </p:cNvPr>
          <p:cNvSpPr/>
          <p:nvPr userDrawn="1"/>
        </p:nvSpPr>
        <p:spPr>
          <a:xfrm flipH="1">
            <a:off x="3619411" y="3144758"/>
            <a:ext cx="558827" cy="558827"/>
          </a:xfrm>
          <a:custGeom>
            <a:avLst/>
            <a:gdLst>
              <a:gd name="connsiteX0" fmla="*/ 212584 w 424910"/>
              <a:gd name="connsiteY0" fmla="*/ 424910 h 424910"/>
              <a:gd name="connsiteX1" fmla="*/ 212584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584 w 424910"/>
              <a:gd name="connsiteY4" fmla="*/ 0 h 424910"/>
              <a:gd name="connsiteX5" fmla="*/ 212584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584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584" y="424910"/>
                </a:moveTo>
                <a:lnTo>
                  <a:pt x="212584" y="424910"/>
                </a:lnTo>
                <a:cubicBezTo>
                  <a:pt x="170026" y="330537"/>
                  <a:pt x="94455" y="254965"/>
                  <a:pt x="82" y="212408"/>
                </a:cubicBezTo>
                <a:lnTo>
                  <a:pt x="82" y="212408"/>
                </a:lnTo>
                <a:cubicBezTo>
                  <a:pt x="94446" y="169888"/>
                  <a:pt x="170026" y="94345"/>
                  <a:pt x="212584" y="0"/>
                </a:cubicBezTo>
                <a:lnTo>
                  <a:pt x="212584" y="0"/>
                </a:lnTo>
                <a:cubicBezTo>
                  <a:pt x="255113" y="94336"/>
                  <a:pt x="330656" y="169878"/>
                  <a:pt x="424992" y="212408"/>
                </a:cubicBezTo>
                <a:lnTo>
                  <a:pt x="424992" y="212408"/>
                </a:lnTo>
                <a:cubicBezTo>
                  <a:pt x="330646" y="254965"/>
                  <a:pt x="255104" y="330546"/>
                  <a:pt x="212584" y="42491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8" name="iŝ1îďê">
            <a:extLst>
              <a:ext uri="{FF2B5EF4-FFF2-40B4-BE49-F238E27FC236}">
                <a16:creationId xmlns:a16="http://schemas.microsoft.com/office/drawing/2014/main" id="{72BCF91E-A67C-AE22-C004-5C2F1861DCF3}"/>
              </a:ext>
            </a:extLst>
          </p:cNvPr>
          <p:cNvSpPr/>
          <p:nvPr userDrawn="1"/>
        </p:nvSpPr>
        <p:spPr>
          <a:xfrm>
            <a:off x="10188067" y="705390"/>
            <a:ext cx="424910" cy="424910"/>
          </a:xfrm>
          <a:custGeom>
            <a:avLst/>
            <a:gdLst>
              <a:gd name="connsiteX0" fmla="*/ 212489 w 424910"/>
              <a:gd name="connsiteY0" fmla="*/ 424910 h 424910"/>
              <a:gd name="connsiteX1" fmla="*/ 212489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489 w 424910"/>
              <a:gd name="connsiteY4" fmla="*/ 0 h 424910"/>
              <a:gd name="connsiteX5" fmla="*/ 212489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489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489" y="424910"/>
                </a:moveTo>
                <a:lnTo>
                  <a:pt x="212489" y="424910"/>
                </a:lnTo>
                <a:cubicBezTo>
                  <a:pt x="169969" y="330541"/>
                  <a:pt x="94427" y="254966"/>
                  <a:pt x="82" y="212408"/>
                </a:cubicBezTo>
                <a:lnTo>
                  <a:pt x="82" y="212408"/>
                </a:lnTo>
                <a:cubicBezTo>
                  <a:pt x="94436" y="169909"/>
                  <a:pt x="169988" y="94358"/>
                  <a:pt x="212489" y="0"/>
                </a:cubicBezTo>
                <a:lnTo>
                  <a:pt x="212489" y="0"/>
                </a:lnTo>
                <a:cubicBezTo>
                  <a:pt x="255028" y="94365"/>
                  <a:pt x="330609" y="169914"/>
                  <a:pt x="424992" y="212408"/>
                </a:cubicBezTo>
                <a:lnTo>
                  <a:pt x="424992" y="212408"/>
                </a:lnTo>
                <a:cubicBezTo>
                  <a:pt x="330618" y="254961"/>
                  <a:pt x="255047" y="330535"/>
                  <a:pt x="212489" y="42491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329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2EDE83-63CC-4B33-B715-3953EADE2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E5F449D-E441-3E44-B684-1CE68D0FEF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0401" y="6438900"/>
            <a:ext cx="3992171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A3991D-E254-A726-0767-E24FAF0853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4656" y="6438900"/>
            <a:ext cx="1802924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FBEB200-0EF4-4FA7-80A0-EA7B9DEAFA33}" type="datetime1">
              <a:rPr lang="zh-CN" altLang="en-US" smtClean="0"/>
              <a:t>2024/6/25</a:t>
            </a:fld>
            <a:endParaRPr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C9DB515-64BA-9BFC-76C7-2E4514D742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57452" y="6438900"/>
            <a:ext cx="2661448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F65B630-C7FF-41C0-9923-C5E5E29EED81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27617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6337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solidFill>
          <a:schemeClr val="accent1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DC965CDB-AA9E-09E9-6543-AC4EB155DAE9}"/>
              </a:ext>
            </a:extLst>
          </p:cNvPr>
          <p:cNvGrpSpPr/>
          <p:nvPr userDrawn="1"/>
        </p:nvGrpSpPr>
        <p:grpSpPr>
          <a:xfrm>
            <a:off x="-47696" y="0"/>
            <a:ext cx="12239696" cy="6887508"/>
            <a:chOff x="-47696" y="0"/>
            <a:chExt cx="12239696" cy="6887508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E9B47411-3B9C-4D89-46F9-224244584C43}"/>
                </a:ext>
              </a:extLst>
            </p:cNvPr>
            <p:cNvGrpSpPr/>
            <p:nvPr userDrawn="1"/>
          </p:nvGrpSpPr>
          <p:grpSpPr>
            <a:xfrm>
              <a:off x="-47696" y="3020940"/>
              <a:ext cx="4703993" cy="3866568"/>
              <a:chOff x="-47696" y="3020940"/>
              <a:chExt cx="4703993" cy="3866568"/>
            </a:xfrm>
          </p:grpSpPr>
          <p:sp>
            <p:nvSpPr>
              <p:cNvPr id="13" name="îŝľídê">
                <a:extLst>
                  <a:ext uri="{FF2B5EF4-FFF2-40B4-BE49-F238E27FC236}">
                    <a16:creationId xmlns:a16="http://schemas.microsoft.com/office/drawing/2014/main" id="{2BC344C3-B7D4-DFEC-B263-90E5CB4F781A}"/>
                  </a:ext>
                </a:extLst>
              </p:cNvPr>
              <p:cNvSpPr/>
              <p:nvPr/>
            </p:nvSpPr>
            <p:spPr>
              <a:xfrm flipH="1">
                <a:off x="-47695" y="3020940"/>
                <a:ext cx="1579021" cy="3866566"/>
              </a:xfrm>
              <a:custGeom>
                <a:avLst/>
                <a:gdLst>
                  <a:gd name="connsiteX0" fmla="*/ 8559 w 1200626"/>
                  <a:gd name="connsiteY0" fmla="*/ 2939987 h 2939986"/>
                  <a:gd name="connsiteX1" fmla="*/ 82 w 1200626"/>
                  <a:gd name="connsiteY1" fmla="*/ 596265 h 2939986"/>
                  <a:gd name="connsiteX2" fmla="*/ 596156 w 1200626"/>
                  <a:gd name="connsiteY2" fmla="*/ 0 h 2939986"/>
                  <a:gd name="connsiteX3" fmla="*/ 596156 w 1200626"/>
                  <a:gd name="connsiteY3" fmla="*/ 0 h 2939986"/>
                  <a:gd name="connsiteX4" fmla="*/ 1192230 w 1200626"/>
                  <a:gd name="connsiteY4" fmla="*/ 596265 h 2939986"/>
                  <a:gd name="connsiteX5" fmla="*/ 1200708 w 1200626"/>
                  <a:gd name="connsiteY5" fmla="*/ 2939987 h 2939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0626" h="2939986">
                    <a:moveTo>
                      <a:pt x="8559" y="2939987"/>
                    </a:moveTo>
                    <a:lnTo>
                      <a:pt x="82" y="596265"/>
                    </a:lnTo>
                    <a:cubicBezTo>
                      <a:pt x="34" y="267005"/>
                      <a:pt x="266905" y="57"/>
                      <a:pt x="596156" y="0"/>
                    </a:cubicBezTo>
                    <a:lnTo>
                      <a:pt x="596156" y="0"/>
                    </a:lnTo>
                    <a:cubicBezTo>
                      <a:pt x="925436" y="57"/>
                      <a:pt x="1192326" y="267014"/>
                      <a:pt x="1192230" y="596265"/>
                    </a:cubicBezTo>
                    <a:lnTo>
                      <a:pt x="1200708" y="2939987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" name="ï$lïḑê">
                <a:extLst>
                  <a:ext uri="{FF2B5EF4-FFF2-40B4-BE49-F238E27FC236}">
                    <a16:creationId xmlns:a16="http://schemas.microsoft.com/office/drawing/2014/main" id="{3150DA2F-697B-7D09-A839-CE3534481250}"/>
                  </a:ext>
                </a:extLst>
              </p:cNvPr>
              <p:cNvSpPr/>
              <p:nvPr/>
            </p:nvSpPr>
            <p:spPr>
              <a:xfrm flipH="1">
                <a:off x="1531327" y="5318507"/>
                <a:ext cx="1565868" cy="1565868"/>
              </a:xfrm>
              <a:custGeom>
                <a:avLst/>
                <a:gdLst>
                  <a:gd name="connsiteX0" fmla="*/ 0 w 1190625"/>
                  <a:gd name="connsiteY0" fmla="*/ 0 h 1190625"/>
                  <a:gd name="connsiteX1" fmla="*/ 1190625 w 1190625"/>
                  <a:gd name="connsiteY1" fmla="*/ 0 h 1190625"/>
                  <a:gd name="connsiteX2" fmla="*/ 1190625 w 1190625"/>
                  <a:gd name="connsiteY2" fmla="*/ 1190625 h 1190625"/>
                  <a:gd name="connsiteX3" fmla="*/ 0 w 1190625"/>
                  <a:gd name="connsiteY3" fmla="*/ 1190625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0625" h="1190625">
                    <a:moveTo>
                      <a:pt x="0" y="0"/>
                    </a:moveTo>
                    <a:lnTo>
                      <a:pt x="1190625" y="0"/>
                    </a:lnTo>
                    <a:lnTo>
                      <a:pt x="1190625" y="1190625"/>
                    </a:lnTo>
                    <a:lnTo>
                      <a:pt x="0" y="1190625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iSḷïḋè">
                <a:extLst>
                  <a:ext uri="{FF2B5EF4-FFF2-40B4-BE49-F238E27FC236}">
                    <a16:creationId xmlns:a16="http://schemas.microsoft.com/office/drawing/2014/main" id="{0E72B0EF-C0F0-217A-5888-8A58F0DF5B2A}"/>
                  </a:ext>
                </a:extLst>
              </p:cNvPr>
              <p:cNvSpPr/>
              <p:nvPr/>
            </p:nvSpPr>
            <p:spPr>
              <a:xfrm flipH="1">
                <a:off x="3090429" y="5318507"/>
                <a:ext cx="1565868" cy="1565868"/>
              </a:xfrm>
              <a:custGeom>
                <a:avLst/>
                <a:gdLst>
                  <a:gd name="connsiteX0" fmla="*/ 1190707 w 1190625"/>
                  <a:gd name="connsiteY0" fmla="*/ 0 h 1190625"/>
                  <a:gd name="connsiteX1" fmla="*/ 1190707 w 1190625"/>
                  <a:gd name="connsiteY1" fmla="*/ 0 h 1190625"/>
                  <a:gd name="connsiteX2" fmla="*/ 1190707 w 1190625"/>
                  <a:gd name="connsiteY2" fmla="*/ 1190625 h 1190625"/>
                  <a:gd name="connsiteX3" fmla="*/ 82 w 1190625"/>
                  <a:gd name="connsiteY3" fmla="*/ 1190625 h 1190625"/>
                  <a:gd name="connsiteX4" fmla="*/ 1190707 w 1190625"/>
                  <a:gd name="connsiteY4" fmla="*/ 0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0625" h="1190625">
                    <a:moveTo>
                      <a:pt x="1190707" y="0"/>
                    </a:moveTo>
                    <a:lnTo>
                      <a:pt x="1190707" y="0"/>
                    </a:lnTo>
                    <a:lnTo>
                      <a:pt x="1190707" y="1190625"/>
                    </a:lnTo>
                    <a:lnTo>
                      <a:pt x="82" y="1190625"/>
                    </a:lnTo>
                    <a:cubicBezTo>
                      <a:pt x="82" y="533057"/>
                      <a:pt x="533139" y="0"/>
                      <a:pt x="1190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îṥlïďé">
                <a:extLst>
                  <a:ext uri="{FF2B5EF4-FFF2-40B4-BE49-F238E27FC236}">
                    <a16:creationId xmlns:a16="http://schemas.microsoft.com/office/drawing/2014/main" id="{A4BD8FD1-9ABB-648D-2F8C-8505B96E6FEF}"/>
                  </a:ext>
                </a:extLst>
              </p:cNvPr>
              <p:cNvSpPr/>
              <p:nvPr/>
            </p:nvSpPr>
            <p:spPr>
              <a:xfrm flipH="1">
                <a:off x="-47696" y="5318507"/>
                <a:ext cx="1579022" cy="1565868"/>
              </a:xfrm>
              <a:prstGeom prst="rect">
                <a:avLst/>
              </a:pr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" name="isļíḋe">
                <a:extLst>
                  <a:ext uri="{FF2B5EF4-FFF2-40B4-BE49-F238E27FC236}">
                    <a16:creationId xmlns:a16="http://schemas.microsoft.com/office/drawing/2014/main" id="{BC09BA9A-2504-3A20-CC9D-EB6B71B2C4FE}"/>
                  </a:ext>
                </a:extLst>
              </p:cNvPr>
              <p:cNvSpPr/>
              <p:nvPr userDrawn="1"/>
            </p:nvSpPr>
            <p:spPr>
              <a:xfrm flipH="1">
                <a:off x="1531326" y="5318507"/>
                <a:ext cx="782933" cy="786066"/>
              </a:xfrm>
              <a:prstGeom prst="rect">
                <a:avLst/>
              </a:prstGeom>
              <a:solidFill>
                <a:srgbClr val="F6DAA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íŝľîdé">
                <a:extLst>
                  <a:ext uri="{FF2B5EF4-FFF2-40B4-BE49-F238E27FC236}">
                    <a16:creationId xmlns:a16="http://schemas.microsoft.com/office/drawing/2014/main" id="{A310AE23-4614-6AB8-1FD6-8F35BE112830}"/>
                  </a:ext>
                </a:extLst>
              </p:cNvPr>
              <p:cNvSpPr/>
              <p:nvPr userDrawn="1"/>
            </p:nvSpPr>
            <p:spPr>
              <a:xfrm flipH="1">
                <a:off x="1521476" y="5311927"/>
                <a:ext cx="2358652" cy="1575581"/>
              </a:xfrm>
              <a:custGeom>
                <a:avLst/>
                <a:gdLst>
                  <a:gd name="connsiteX0" fmla="*/ 1190625 w 1785938"/>
                  <a:gd name="connsiteY0" fmla="*/ 597694 h 1193007"/>
                  <a:gd name="connsiteX1" fmla="*/ 1785938 w 1785938"/>
                  <a:gd name="connsiteY1" fmla="*/ 597694 h 1193007"/>
                  <a:gd name="connsiteX2" fmla="*/ 1190625 w 1785938"/>
                  <a:gd name="connsiteY2" fmla="*/ 1193007 h 1193007"/>
                  <a:gd name="connsiteX3" fmla="*/ 1190625 w 1785938"/>
                  <a:gd name="connsiteY3" fmla="*/ 0 h 1193007"/>
                  <a:gd name="connsiteX4" fmla="*/ 1190625 w 1785938"/>
                  <a:gd name="connsiteY4" fmla="*/ 597694 h 1193007"/>
                  <a:gd name="connsiteX5" fmla="*/ 1190624 w 1785938"/>
                  <a:gd name="connsiteY5" fmla="*/ 597694 h 1193007"/>
                  <a:gd name="connsiteX6" fmla="*/ 1190624 w 1785938"/>
                  <a:gd name="connsiteY6" fmla="*/ 1193007 h 1193007"/>
                  <a:gd name="connsiteX7" fmla="*/ 595312 w 1785938"/>
                  <a:gd name="connsiteY7" fmla="*/ 1193007 h 1193007"/>
                  <a:gd name="connsiteX8" fmla="*/ 595312 w 1785938"/>
                  <a:gd name="connsiteY8" fmla="*/ 1190625 h 1193007"/>
                  <a:gd name="connsiteX9" fmla="*/ 0 w 1785938"/>
                  <a:gd name="connsiteY9" fmla="*/ 1190625 h 1193007"/>
                  <a:gd name="connsiteX10" fmla="*/ 595313 w 1785938"/>
                  <a:gd name="connsiteY10" fmla="*/ 595312 h 1193007"/>
                  <a:gd name="connsiteX11" fmla="*/ 595313 w 1785938"/>
                  <a:gd name="connsiteY11" fmla="*/ 597693 h 1193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85938" h="1193007">
                    <a:moveTo>
                      <a:pt x="1190625" y="597694"/>
                    </a:moveTo>
                    <a:lnTo>
                      <a:pt x="1785938" y="597694"/>
                    </a:lnTo>
                    <a:lnTo>
                      <a:pt x="1190625" y="1193007"/>
                    </a:lnTo>
                    <a:close/>
                    <a:moveTo>
                      <a:pt x="1190625" y="0"/>
                    </a:moveTo>
                    <a:lnTo>
                      <a:pt x="1190625" y="597694"/>
                    </a:lnTo>
                    <a:lnTo>
                      <a:pt x="1190624" y="597694"/>
                    </a:lnTo>
                    <a:lnTo>
                      <a:pt x="1190624" y="1193007"/>
                    </a:lnTo>
                    <a:lnTo>
                      <a:pt x="595312" y="1193007"/>
                    </a:lnTo>
                    <a:lnTo>
                      <a:pt x="595312" y="1190625"/>
                    </a:lnTo>
                    <a:lnTo>
                      <a:pt x="0" y="1190625"/>
                    </a:lnTo>
                    <a:lnTo>
                      <a:pt x="595313" y="595312"/>
                    </a:lnTo>
                    <a:lnTo>
                      <a:pt x="595313" y="597693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işḻïḍe">
                <a:extLst>
                  <a:ext uri="{FF2B5EF4-FFF2-40B4-BE49-F238E27FC236}">
                    <a16:creationId xmlns:a16="http://schemas.microsoft.com/office/drawing/2014/main" id="{8EE26B8E-4EE8-9232-E38F-242E00246AC8}"/>
                  </a:ext>
                </a:extLst>
              </p:cNvPr>
              <p:cNvSpPr/>
              <p:nvPr userDrawn="1"/>
            </p:nvSpPr>
            <p:spPr>
              <a:xfrm flipH="1">
                <a:off x="-44068" y="5373506"/>
                <a:ext cx="1500306" cy="1513071"/>
              </a:xfrm>
              <a:custGeom>
                <a:avLst/>
                <a:gdLst>
                  <a:gd name="connsiteX0" fmla="*/ 1500306 w 1500306"/>
                  <a:gd name="connsiteY0" fmla="*/ 0 h 1513071"/>
                  <a:gd name="connsiteX1" fmla="*/ 1406562 w 1500306"/>
                  <a:gd name="connsiteY1" fmla="*/ 4734 h 1513071"/>
                  <a:gd name="connsiteX2" fmla="*/ 5413 w 1500306"/>
                  <a:gd name="connsiteY2" fmla="*/ 1405883 h 1513071"/>
                  <a:gd name="connsiteX3" fmla="*/ 0 w 1500306"/>
                  <a:gd name="connsiteY3" fmla="*/ 1513071 h 1513071"/>
                  <a:gd name="connsiteX4" fmla="*/ 1500306 w 1500306"/>
                  <a:gd name="connsiteY4" fmla="*/ 1513071 h 1513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0306" h="1513071">
                    <a:moveTo>
                      <a:pt x="1500306" y="0"/>
                    </a:moveTo>
                    <a:lnTo>
                      <a:pt x="1406562" y="4734"/>
                    </a:lnTo>
                    <a:cubicBezTo>
                      <a:pt x="667775" y="79762"/>
                      <a:pt x="80440" y="667097"/>
                      <a:pt x="5413" y="1405883"/>
                    </a:cubicBezTo>
                    <a:lnTo>
                      <a:pt x="0" y="1513071"/>
                    </a:lnTo>
                    <a:lnTo>
                      <a:pt x="1500306" y="151307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50014DDC-BA0B-E3A8-6438-B57F368D1184}"/>
                  </a:ext>
                </a:extLst>
              </p:cNvPr>
              <p:cNvGrpSpPr/>
              <p:nvPr userDrawn="1"/>
            </p:nvGrpSpPr>
            <p:grpSpPr>
              <a:xfrm flipH="1">
                <a:off x="361998" y="3736253"/>
                <a:ext cx="759634" cy="1152831"/>
                <a:chOff x="9959148" y="2823990"/>
                <a:chExt cx="577596" cy="876567"/>
              </a:xfrm>
            </p:grpSpPr>
            <p:sp>
              <p:nvSpPr>
                <p:cNvPr id="21" name="iṣľídê">
                  <a:extLst>
                    <a:ext uri="{FF2B5EF4-FFF2-40B4-BE49-F238E27FC236}">
                      <a16:creationId xmlns:a16="http://schemas.microsoft.com/office/drawing/2014/main" id="{96B1E9F6-861C-2D74-736D-BB86A6E14193}"/>
                    </a:ext>
                  </a:extLst>
                </p:cNvPr>
                <p:cNvSpPr/>
                <p:nvPr/>
              </p:nvSpPr>
              <p:spPr>
                <a:xfrm>
                  <a:off x="9959148" y="2823990"/>
                  <a:ext cx="577596" cy="654634"/>
                </a:xfrm>
                <a:custGeom>
                  <a:avLst/>
                  <a:gdLst>
                    <a:gd name="connsiteX0" fmla="*/ 577678 w 577596"/>
                    <a:gd name="connsiteY0" fmla="*/ 288970 h 654634"/>
                    <a:gd name="connsiteX1" fmla="*/ 289051 w 577596"/>
                    <a:gd name="connsiteY1" fmla="*/ 0 h 654634"/>
                    <a:gd name="connsiteX2" fmla="*/ 82 w 577596"/>
                    <a:gd name="connsiteY2" fmla="*/ 288627 h 654634"/>
                    <a:gd name="connsiteX3" fmla="*/ 109810 w 577596"/>
                    <a:gd name="connsiteY3" fmla="*/ 515379 h 654634"/>
                    <a:gd name="connsiteX4" fmla="*/ 180009 w 577596"/>
                    <a:gd name="connsiteY4" fmla="*/ 654634 h 654634"/>
                    <a:gd name="connsiteX5" fmla="*/ 397941 w 577596"/>
                    <a:gd name="connsiteY5" fmla="*/ 654634 h 654634"/>
                    <a:gd name="connsiteX6" fmla="*/ 468045 w 577596"/>
                    <a:gd name="connsiteY6" fmla="*/ 515379 h 654634"/>
                    <a:gd name="connsiteX7" fmla="*/ 577678 w 577596"/>
                    <a:gd name="connsiteY7" fmla="*/ 288970 h 65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77596" h="654634">
                      <a:moveTo>
                        <a:pt x="577678" y="288970"/>
                      </a:moveTo>
                      <a:cubicBezTo>
                        <a:pt x="577773" y="129474"/>
                        <a:pt x="448547" y="95"/>
                        <a:pt x="289051" y="0"/>
                      </a:cubicBezTo>
                      <a:cubicBezTo>
                        <a:pt x="129555" y="-95"/>
                        <a:pt x="177" y="129131"/>
                        <a:pt x="82" y="288627"/>
                      </a:cubicBezTo>
                      <a:cubicBezTo>
                        <a:pt x="34" y="377019"/>
                        <a:pt x="40458" y="460572"/>
                        <a:pt x="109810" y="515379"/>
                      </a:cubicBezTo>
                      <a:cubicBezTo>
                        <a:pt x="137433" y="542430"/>
                        <a:pt x="180009" y="593960"/>
                        <a:pt x="180009" y="654634"/>
                      </a:cubicBezTo>
                      <a:lnTo>
                        <a:pt x="397941" y="654634"/>
                      </a:lnTo>
                      <a:cubicBezTo>
                        <a:pt x="397941" y="593960"/>
                        <a:pt x="440423" y="542525"/>
                        <a:pt x="468045" y="515379"/>
                      </a:cubicBezTo>
                      <a:cubicBezTo>
                        <a:pt x="537387" y="460686"/>
                        <a:pt x="577773" y="377247"/>
                        <a:pt x="577678" y="288970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îṧľïḑê">
                  <a:extLst>
                    <a:ext uri="{FF2B5EF4-FFF2-40B4-BE49-F238E27FC236}">
                      <a16:creationId xmlns:a16="http://schemas.microsoft.com/office/drawing/2014/main" id="{4FBE7095-1646-998C-8338-8C9DA182D928}"/>
                    </a:ext>
                  </a:extLst>
                </p:cNvPr>
                <p:cNvSpPr/>
                <p:nvPr/>
              </p:nvSpPr>
              <p:spPr>
                <a:xfrm>
                  <a:off x="9959148" y="2824161"/>
                  <a:ext cx="288798" cy="654462"/>
                </a:xfrm>
                <a:custGeom>
                  <a:avLst/>
                  <a:gdLst>
                    <a:gd name="connsiteX0" fmla="*/ 82 w 288798"/>
                    <a:gd name="connsiteY0" fmla="*/ 288798 h 654462"/>
                    <a:gd name="connsiteX1" fmla="*/ 109810 w 288798"/>
                    <a:gd name="connsiteY1" fmla="*/ 515207 h 654462"/>
                    <a:gd name="connsiteX2" fmla="*/ 180009 w 288798"/>
                    <a:gd name="connsiteY2" fmla="*/ 654463 h 654462"/>
                    <a:gd name="connsiteX3" fmla="*/ 288880 w 288798"/>
                    <a:gd name="connsiteY3" fmla="*/ 654463 h 654462"/>
                    <a:gd name="connsiteX4" fmla="*/ 288880 w 288798"/>
                    <a:gd name="connsiteY4" fmla="*/ 0 h 654462"/>
                    <a:gd name="connsiteX5" fmla="*/ 82 w 288798"/>
                    <a:gd name="connsiteY5" fmla="*/ 288607 h 654462"/>
                    <a:gd name="connsiteX6" fmla="*/ 82 w 288798"/>
                    <a:gd name="connsiteY6" fmla="*/ 288798 h 654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8798" h="654462">
                      <a:moveTo>
                        <a:pt x="82" y="288798"/>
                      </a:moveTo>
                      <a:cubicBezTo>
                        <a:pt x="53" y="377095"/>
                        <a:pt x="40487" y="460524"/>
                        <a:pt x="109810" y="515207"/>
                      </a:cubicBezTo>
                      <a:cubicBezTo>
                        <a:pt x="137433" y="542258"/>
                        <a:pt x="180009" y="593789"/>
                        <a:pt x="180009" y="654463"/>
                      </a:cubicBezTo>
                      <a:lnTo>
                        <a:pt x="288880" y="654463"/>
                      </a:lnTo>
                      <a:lnTo>
                        <a:pt x="288880" y="0"/>
                      </a:lnTo>
                      <a:cubicBezTo>
                        <a:pt x="129431" y="-57"/>
                        <a:pt x="139" y="129159"/>
                        <a:pt x="82" y="288607"/>
                      </a:cubicBezTo>
                      <a:cubicBezTo>
                        <a:pt x="82" y="288674"/>
                        <a:pt x="82" y="288731"/>
                        <a:pt x="82" y="288798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" name="iṧḷîḋe">
                  <a:extLst>
                    <a:ext uri="{FF2B5EF4-FFF2-40B4-BE49-F238E27FC236}">
                      <a16:creationId xmlns:a16="http://schemas.microsoft.com/office/drawing/2014/main" id="{EE356CDF-49B0-0E65-5160-E5ADC6081D37}"/>
                    </a:ext>
                  </a:extLst>
                </p:cNvPr>
                <p:cNvSpPr/>
                <p:nvPr/>
              </p:nvSpPr>
              <p:spPr>
                <a:xfrm>
                  <a:off x="10182081" y="3217820"/>
                  <a:ext cx="133112" cy="286351"/>
                </a:xfrm>
                <a:custGeom>
                  <a:avLst/>
                  <a:gdLst>
                    <a:gd name="connsiteX0" fmla="*/ 127955 w 133112"/>
                    <a:gd name="connsiteY0" fmla="*/ 296 h 286351"/>
                    <a:gd name="connsiteX1" fmla="*/ 120907 w 133112"/>
                    <a:gd name="connsiteY1" fmla="*/ 2772 h 286351"/>
                    <a:gd name="connsiteX2" fmla="*/ 90141 w 133112"/>
                    <a:gd name="connsiteY2" fmla="*/ 24966 h 286351"/>
                    <a:gd name="connsiteX3" fmla="*/ 71853 w 133112"/>
                    <a:gd name="connsiteY3" fmla="*/ 4011 h 286351"/>
                    <a:gd name="connsiteX4" fmla="*/ 71853 w 133112"/>
                    <a:gd name="connsiteY4" fmla="*/ 4011 h 286351"/>
                    <a:gd name="connsiteX5" fmla="*/ 70900 w 133112"/>
                    <a:gd name="connsiteY5" fmla="*/ 2582 h 286351"/>
                    <a:gd name="connsiteX6" fmla="*/ 70900 w 133112"/>
                    <a:gd name="connsiteY6" fmla="*/ 1915 h 286351"/>
                    <a:gd name="connsiteX7" fmla="*/ 69853 w 133112"/>
                    <a:gd name="connsiteY7" fmla="*/ 1248 h 286351"/>
                    <a:gd name="connsiteX8" fmla="*/ 68805 w 133112"/>
                    <a:gd name="connsiteY8" fmla="*/ 582 h 286351"/>
                    <a:gd name="connsiteX9" fmla="*/ 68805 w 133112"/>
                    <a:gd name="connsiteY9" fmla="*/ 582 h 286351"/>
                    <a:gd name="connsiteX10" fmla="*/ 67757 w 133112"/>
                    <a:gd name="connsiteY10" fmla="*/ 582 h 286351"/>
                    <a:gd name="connsiteX11" fmla="*/ 66519 w 133112"/>
                    <a:gd name="connsiteY11" fmla="*/ 582 h 286351"/>
                    <a:gd name="connsiteX12" fmla="*/ 65280 w 133112"/>
                    <a:gd name="connsiteY12" fmla="*/ 582 h 286351"/>
                    <a:gd name="connsiteX13" fmla="*/ 64137 w 133112"/>
                    <a:gd name="connsiteY13" fmla="*/ 582 h 286351"/>
                    <a:gd name="connsiteX14" fmla="*/ 64137 w 133112"/>
                    <a:gd name="connsiteY14" fmla="*/ 582 h 286351"/>
                    <a:gd name="connsiteX15" fmla="*/ 63185 w 133112"/>
                    <a:gd name="connsiteY15" fmla="*/ 1248 h 286351"/>
                    <a:gd name="connsiteX16" fmla="*/ 62138 w 133112"/>
                    <a:gd name="connsiteY16" fmla="*/ 1915 h 286351"/>
                    <a:gd name="connsiteX17" fmla="*/ 61661 w 133112"/>
                    <a:gd name="connsiteY17" fmla="*/ 2582 h 286351"/>
                    <a:gd name="connsiteX18" fmla="*/ 60804 w 133112"/>
                    <a:gd name="connsiteY18" fmla="*/ 4011 h 286351"/>
                    <a:gd name="connsiteX19" fmla="*/ 60804 w 133112"/>
                    <a:gd name="connsiteY19" fmla="*/ 4011 h 286351"/>
                    <a:gd name="connsiteX20" fmla="*/ 42516 w 133112"/>
                    <a:gd name="connsiteY20" fmla="*/ 24966 h 286351"/>
                    <a:gd name="connsiteX21" fmla="*/ 11750 w 133112"/>
                    <a:gd name="connsiteY21" fmla="*/ 2772 h 286351"/>
                    <a:gd name="connsiteX22" fmla="*/ 4606 w 133112"/>
                    <a:gd name="connsiteY22" fmla="*/ 296 h 286351"/>
                    <a:gd name="connsiteX23" fmla="*/ 130 w 133112"/>
                    <a:gd name="connsiteY23" fmla="*/ 6297 h 286351"/>
                    <a:gd name="connsiteX24" fmla="*/ 130 w 133112"/>
                    <a:gd name="connsiteY24" fmla="*/ 279188 h 286351"/>
                    <a:gd name="connsiteX25" fmla="*/ 5683 w 133112"/>
                    <a:gd name="connsiteY25" fmla="*/ 286303 h 286351"/>
                    <a:gd name="connsiteX26" fmla="*/ 12798 w 133112"/>
                    <a:gd name="connsiteY26" fmla="*/ 280741 h 286351"/>
                    <a:gd name="connsiteX27" fmla="*/ 12798 w 133112"/>
                    <a:gd name="connsiteY27" fmla="*/ 279188 h 286351"/>
                    <a:gd name="connsiteX28" fmla="*/ 12798 w 133112"/>
                    <a:gd name="connsiteY28" fmla="*/ 23537 h 286351"/>
                    <a:gd name="connsiteX29" fmla="*/ 43849 w 133112"/>
                    <a:gd name="connsiteY29" fmla="*/ 37634 h 286351"/>
                    <a:gd name="connsiteX30" fmla="*/ 73491 w 133112"/>
                    <a:gd name="connsiteY30" fmla="*/ 21651 h 286351"/>
                    <a:gd name="connsiteX31" fmla="*/ 89474 w 133112"/>
                    <a:gd name="connsiteY31" fmla="*/ 37634 h 286351"/>
                    <a:gd name="connsiteX32" fmla="*/ 120526 w 133112"/>
                    <a:gd name="connsiteY32" fmla="*/ 23537 h 286351"/>
                    <a:gd name="connsiteX33" fmla="*/ 120526 w 133112"/>
                    <a:gd name="connsiteY33" fmla="*/ 279188 h 286351"/>
                    <a:gd name="connsiteX34" fmla="*/ 126907 w 133112"/>
                    <a:gd name="connsiteY34" fmla="*/ 285570 h 286351"/>
                    <a:gd name="connsiteX35" fmla="*/ 133194 w 133112"/>
                    <a:gd name="connsiteY35" fmla="*/ 279283 h 286351"/>
                    <a:gd name="connsiteX36" fmla="*/ 133194 w 133112"/>
                    <a:gd name="connsiteY36" fmla="*/ 279188 h 286351"/>
                    <a:gd name="connsiteX37" fmla="*/ 133194 w 133112"/>
                    <a:gd name="connsiteY37" fmla="*/ 6392 h 286351"/>
                    <a:gd name="connsiteX38" fmla="*/ 127955 w 133112"/>
                    <a:gd name="connsiteY38" fmla="*/ 296 h 286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33112" h="286351">
                      <a:moveTo>
                        <a:pt x="127955" y="296"/>
                      </a:moveTo>
                      <a:cubicBezTo>
                        <a:pt x="125317" y="-552"/>
                        <a:pt x="122440" y="467"/>
                        <a:pt x="120907" y="2772"/>
                      </a:cubicBezTo>
                      <a:cubicBezTo>
                        <a:pt x="116716" y="8964"/>
                        <a:pt x="101857" y="26395"/>
                        <a:pt x="90141" y="24966"/>
                      </a:cubicBezTo>
                      <a:cubicBezTo>
                        <a:pt x="81473" y="24013"/>
                        <a:pt x="75377" y="13060"/>
                        <a:pt x="71853" y="4011"/>
                      </a:cubicBezTo>
                      <a:lnTo>
                        <a:pt x="71853" y="4011"/>
                      </a:lnTo>
                      <a:cubicBezTo>
                        <a:pt x="71624" y="3477"/>
                        <a:pt x="71300" y="2992"/>
                        <a:pt x="70900" y="2582"/>
                      </a:cubicBezTo>
                      <a:cubicBezTo>
                        <a:pt x="70929" y="2363"/>
                        <a:pt x="70929" y="2134"/>
                        <a:pt x="70900" y="1915"/>
                      </a:cubicBezTo>
                      <a:cubicBezTo>
                        <a:pt x="70577" y="1658"/>
                        <a:pt x="70224" y="1439"/>
                        <a:pt x="69853" y="1248"/>
                      </a:cubicBezTo>
                      <a:cubicBezTo>
                        <a:pt x="69853" y="1248"/>
                        <a:pt x="69186" y="677"/>
                        <a:pt x="68805" y="582"/>
                      </a:cubicBezTo>
                      <a:lnTo>
                        <a:pt x="68805" y="582"/>
                      </a:lnTo>
                      <a:lnTo>
                        <a:pt x="67757" y="582"/>
                      </a:lnTo>
                      <a:lnTo>
                        <a:pt x="66519" y="582"/>
                      </a:lnTo>
                      <a:lnTo>
                        <a:pt x="65280" y="582"/>
                      </a:lnTo>
                      <a:lnTo>
                        <a:pt x="64137" y="582"/>
                      </a:lnTo>
                      <a:lnTo>
                        <a:pt x="64137" y="582"/>
                      </a:lnTo>
                      <a:cubicBezTo>
                        <a:pt x="64137" y="582"/>
                        <a:pt x="63471" y="1058"/>
                        <a:pt x="63185" y="1248"/>
                      </a:cubicBezTo>
                      <a:cubicBezTo>
                        <a:pt x="62804" y="1410"/>
                        <a:pt x="62452" y="1639"/>
                        <a:pt x="62138" y="1915"/>
                      </a:cubicBezTo>
                      <a:lnTo>
                        <a:pt x="61661" y="2582"/>
                      </a:lnTo>
                      <a:cubicBezTo>
                        <a:pt x="61289" y="3001"/>
                        <a:pt x="60995" y="3487"/>
                        <a:pt x="60804" y="4011"/>
                      </a:cubicBezTo>
                      <a:lnTo>
                        <a:pt x="60804" y="4011"/>
                      </a:lnTo>
                      <a:cubicBezTo>
                        <a:pt x="57184" y="13060"/>
                        <a:pt x="51279" y="24013"/>
                        <a:pt x="42516" y="24966"/>
                      </a:cubicBezTo>
                      <a:cubicBezTo>
                        <a:pt x="30419" y="26299"/>
                        <a:pt x="16227" y="9345"/>
                        <a:pt x="11750" y="2772"/>
                      </a:cubicBezTo>
                      <a:cubicBezTo>
                        <a:pt x="10169" y="477"/>
                        <a:pt x="7273" y="-533"/>
                        <a:pt x="4606" y="296"/>
                      </a:cubicBezTo>
                      <a:cubicBezTo>
                        <a:pt x="1940" y="1068"/>
                        <a:pt x="111" y="3515"/>
                        <a:pt x="130" y="6297"/>
                      </a:cubicBezTo>
                      <a:lnTo>
                        <a:pt x="130" y="279188"/>
                      </a:lnTo>
                      <a:cubicBezTo>
                        <a:pt x="-299" y="282684"/>
                        <a:pt x="2187" y="285875"/>
                        <a:pt x="5683" y="286303"/>
                      </a:cubicBezTo>
                      <a:cubicBezTo>
                        <a:pt x="9188" y="286732"/>
                        <a:pt x="12369" y="284246"/>
                        <a:pt x="12798" y="280741"/>
                      </a:cubicBezTo>
                      <a:cubicBezTo>
                        <a:pt x="12864" y="280226"/>
                        <a:pt x="12864" y="279702"/>
                        <a:pt x="12798" y="279188"/>
                      </a:cubicBezTo>
                      <a:lnTo>
                        <a:pt x="12798" y="23537"/>
                      </a:lnTo>
                      <a:cubicBezTo>
                        <a:pt x="20647" y="32471"/>
                        <a:pt x="31953" y="37605"/>
                        <a:pt x="43849" y="37634"/>
                      </a:cubicBezTo>
                      <a:cubicBezTo>
                        <a:pt x="47621" y="25032"/>
                        <a:pt x="60889" y="17879"/>
                        <a:pt x="73491" y="21651"/>
                      </a:cubicBezTo>
                      <a:cubicBezTo>
                        <a:pt x="81168" y="23946"/>
                        <a:pt x="87179" y="29957"/>
                        <a:pt x="89474" y="37634"/>
                      </a:cubicBezTo>
                      <a:cubicBezTo>
                        <a:pt x="101361" y="37596"/>
                        <a:pt x="112668" y="32462"/>
                        <a:pt x="120526" y="23537"/>
                      </a:cubicBezTo>
                      <a:lnTo>
                        <a:pt x="120526" y="279188"/>
                      </a:lnTo>
                      <a:cubicBezTo>
                        <a:pt x="120526" y="282712"/>
                        <a:pt x="123383" y="285570"/>
                        <a:pt x="126907" y="285570"/>
                      </a:cubicBezTo>
                      <a:cubicBezTo>
                        <a:pt x="130384" y="285570"/>
                        <a:pt x="133194" y="282760"/>
                        <a:pt x="133194" y="279283"/>
                      </a:cubicBezTo>
                      <a:cubicBezTo>
                        <a:pt x="133194" y="279255"/>
                        <a:pt x="133194" y="279217"/>
                        <a:pt x="133194" y="279188"/>
                      </a:cubicBezTo>
                      <a:lnTo>
                        <a:pt x="133194" y="6392"/>
                      </a:lnTo>
                      <a:cubicBezTo>
                        <a:pt x="133184" y="3344"/>
                        <a:pt x="130965" y="763"/>
                        <a:pt x="127955" y="296"/>
                      </a:cubicBezTo>
                      <a:close/>
                    </a:path>
                  </a:pathLst>
                </a:custGeom>
                <a:solidFill>
                  <a:srgbClr val="FAB21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" name="íṩḻiḍê">
                  <a:extLst>
                    <a:ext uri="{FF2B5EF4-FFF2-40B4-BE49-F238E27FC236}">
                      <a16:creationId xmlns:a16="http://schemas.microsoft.com/office/drawing/2014/main" id="{C5EB7D9D-ECE1-6FB4-AFB9-F07DBB62ADBA}"/>
                    </a:ext>
                  </a:extLst>
                </p:cNvPr>
                <p:cNvSpPr/>
                <p:nvPr/>
              </p:nvSpPr>
              <p:spPr>
                <a:xfrm>
                  <a:off x="10139266" y="3478624"/>
                  <a:ext cx="217169" cy="147923"/>
                </a:xfrm>
                <a:custGeom>
                  <a:avLst/>
                  <a:gdLst>
                    <a:gd name="connsiteX0" fmla="*/ 0 w 217169"/>
                    <a:gd name="connsiteY0" fmla="*/ 0 h 147923"/>
                    <a:gd name="connsiteX1" fmla="*/ 217170 w 217169"/>
                    <a:gd name="connsiteY1" fmla="*/ 0 h 147923"/>
                    <a:gd name="connsiteX2" fmla="*/ 217170 w 217169"/>
                    <a:gd name="connsiteY2" fmla="*/ 147923 h 147923"/>
                    <a:gd name="connsiteX3" fmla="*/ 0 w 217169"/>
                    <a:gd name="connsiteY3" fmla="*/ 147923 h 147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7169" h="147923">
                      <a:moveTo>
                        <a:pt x="0" y="0"/>
                      </a:moveTo>
                      <a:lnTo>
                        <a:pt x="217170" y="0"/>
                      </a:lnTo>
                      <a:lnTo>
                        <a:pt x="217170" y="147923"/>
                      </a:lnTo>
                      <a:lnTo>
                        <a:pt x="0" y="147923"/>
                      </a:lnTo>
                      <a:close/>
                    </a:path>
                  </a:pathLst>
                </a:custGeom>
                <a:solidFill>
                  <a:schemeClr val="accent3">
                    <a:lumMod val="60000"/>
                    <a:lumOff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" name="íṩḻiḓè">
                  <a:extLst>
                    <a:ext uri="{FF2B5EF4-FFF2-40B4-BE49-F238E27FC236}">
                      <a16:creationId xmlns:a16="http://schemas.microsoft.com/office/drawing/2014/main" id="{8DBE0FFF-BADA-E707-86DC-BF9BEB0CD355}"/>
                    </a:ext>
                  </a:extLst>
                </p:cNvPr>
                <p:cNvSpPr/>
                <p:nvPr/>
              </p:nvSpPr>
              <p:spPr>
                <a:xfrm>
                  <a:off x="10192035" y="3626548"/>
                  <a:ext cx="111633" cy="74009"/>
                </a:xfrm>
                <a:custGeom>
                  <a:avLst/>
                  <a:gdLst>
                    <a:gd name="connsiteX0" fmla="*/ 0 w 111633"/>
                    <a:gd name="connsiteY0" fmla="*/ 0 h 74009"/>
                    <a:gd name="connsiteX1" fmla="*/ 111633 w 111633"/>
                    <a:gd name="connsiteY1" fmla="*/ 0 h 74009"/>
                    <a:gd name="connsiteX2" fmla="*/ 111633 w 111633"/>
                    <a:gd name="connsiteY2" fmla="*/ 74009 h 74009"/>
                    <a:gd name="connsiteX3" fmla="*/ 0 w 111633"/>
                    <a:gd name="connsiteY3" fmla="*/ 74009 h 74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1633" h="74009">
                      <a:moveTo>
                        <a:pt x="0" y="0"/>
                      </a:moveTo>
                      <a:lnTo>
                        <a:pt x="111633" y="0"/>
                      </a:lnTo>
                      <a:lnTo>
                        <a:pt x="111633" y="74009"/>
                      </a:lnTo>
                      <a:lnTo>
                        <a:pt x="0" y="74009"/>
                      </a:lnTo>
                      <a:close/>
                    </a:path>
                  </a:pathLst>
                </a:custGeom>
                <a:solidFill>
                  <a:srgbClr val="58558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" name="íṧliďè">
                  <a:extLst>
                    <a:ext uri="{FF2B5EF4-FFF2-40B4-BE49-F238E27FC236}">
                      <a16:creationId xmlns:a16="http://schemas.microsoft.com/office/drawing/2014/main" id="{874C2D24-4998-CEDA-040D-D878B9F9A102}"/>
                    </a:ext>
                  </a:extLst>
                </p:cNvPr>
                <p:cNvSpPr/>
                <p:nvPr/>
              </p:nvSpPr>
              <p:spPr>
                <a:xfrm>
                  <a:off x="10130218" y="3503389"/>
                  <a:ext cx="237077" cy="23241"/>
                </a:xfrm>
                <a:custGeom>
                  <a:avLst/>
                  <a:gdLst>
                    <a:gd name="connsiteX0" fmla="*/ 237159 w 237077"/>
                    <a:gd name="connsiteY0" fmla="*/ 11621 h 23241"/>
                    <a:gd name="connsiteX1" fmla="*/ 225443 w 237077"/>
                    <a:gd name="connsiteY1" fmla="*/ 23241 h 23241"/>
                    <a:gd name="connsiteX2" fmla="*/ 11797 w 237077"/>
                    <a:gd name="connsiteY2" fmla="*/ 23241 h 23241"/>
                    <a:gd name="connsiteX3" fmla="*/ 82 w 237077"/>
                    <a:gd name="connsiteY3" fmla="*/ 11621 h 23241"/>
                    <a:gd name="connsiteX4" fmla="*/ 82 w 237077"/>
                    <a:gd name="connsiteY4" fmla="*/ 11621 h 23241"/>
                    <a:gd name="connsiteX5" fmla="*/ 11702 w 237077"/>
                    <a:gd name="connsiteY5" fmla="*/ 0 h 23241"/>
                    <a:gd name="connsiteX6" fmla="*/ 11797 w 237077"/>
                    <a:gd name="connsiteY6" fmla="*/ 0 h 23241"/>
                    <a:gd name="connsiteX7" fmla="*/ 225443 w 237077"/>
                    <a:gd name="connsiteY7" fmla="*/ 0 h 23241"/>
                    <a:gd name="connsiteX8" fmla="*/ 237159 w 237077"/>
                    <a:gd name="connsiteY8" fmla="*/ 11526 h 23241"/>
                    <a:gd name="connsiteX9" fmla="*/ 237159 w 237077"/>
                    <a:gd name="connsiteY9" fmla="*/ 11621 h 2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7077" h="23241">
                      <a:moveTo>
                        <a:pt x="237159" y="11621"/>
                      </a:moveTo>
                      <a:cubicBezTo>
                        <a:pt x="237111" y="18050"/>
                        <a:pt x="231873" y="23241"/>
                        <a:pt x="225443" y="23241"/>
                      </a:cubicBezTo>
                      <a:lnTo>
                        <a:pt x="11797" y="23241"/>
                      </a:lnTo>
                      <a:cubicBezTo>
                        <a:pt x="5368" y="23241"/>
                        <a:pt x="129" y="18050"/>
                        <a:pt x="82" y="11621"/>
                      </a:cubicBezTo>
                      <a:lnTo>
                        <a:pt x="82" y="11621"/>
                      </a:lnTo>
                      <a:cubicBezTo>
                        <a:pt x="82" y="5201"/>
                        <a:pt x="5282" y="0"/>
                        <a:pt x="11702" y="0"/>
                      </a:cubicBezTo>
                      <a:cubicBezTo>
                        <a:pt x="11731" y="0"/>
                        <a:pt x="11769" y="0"/>
                        <a:pt x="11797" y="0"/>
                      </a:cubicBezTo>
                      <a:lnTo>
                        <a:pt x="225443" y="0"/>
                      </a:lnTo>
                      <a:cubicBezTo>
                        <a:pt x="231863" y="-57"/>
                        <a:pt x="237101" y="5106"/>
                        <a:pt x="237159" y="11526"/>
                      </a:cubicBezTo>
                      <a:cubicBezTo>
                        <a:pt x="237159" y="11554"/>
                        <a:pt x="237159" y="11592"/>
                        <a:pt x="237159" y="11621"/>
                      </a:cubicBezTo>
                      <a:close/>
                    </a:path>
                  </a:pathLst>
                </a:custGeom>
                <a:solidFill>
                  <a:srgbClr val="52668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" name="íš1ïḑé">
                  <a:extLst>
                    <a:ext uri="{FF2B5EF4-FFF2-40B4-BE49-F238E27FC236}">
                      <a16:creationId xmlns:a16="http://schemas.microsoft.com/office/drawing/2014/main" id="{B7768695-09CA-152E-5F07-ABAF4F574580}"/>
                    </a:ext>
                  </a:extLst>
                </p:cNvPr>
                <p:cNvSpPr/>
                <p:nvPr/>
              </p:nvSpPr>
              <p:spPr>
                <a:xfrm>
                  <a:off x="10130218" y="3562825"/>
                  <a:ext cx="237081" cy="23336"/>
                </a:xfrm>
                <a:custGeom>
                  <a:avLst/>
                  <a:gdLst>
                    <a:gd name="connsiteX0" fmla="*/ 237159 w 237081"/>
                    <a:gd name="connsiteY0" fmla="*/ 11430 h 23336"/>
                    <a:gd name="connsiteX1" fmla="*/ 225824 w 237081"/>
                    <a:gd name="connsiteY1" fmla="*/ 23336 h 23336"/>
                    <a:gd name="connsiteX2" fmla="*/ 225443 w 237081"/>
                    <a:gd name="connsiteY2" fmla="*/ 23336 h 23336"/>
                    <a:gd name="connsiteX3" fmla="*/ 11797 w 237081"/>
                    <a:gd name="connsiteY3" fmla="*/ 23336 h 23336"/>
                    <a:gd name="connsiteX4" fmla="*/ 82 w 237081"/>
                    <a:gd name="connsiteY4" fmla="*/ 11811 h 23336"/>
                    <a:gd name="connsiteX5" fmla="*/ 82 w 237081"/>
                    <a:gd name="connsiteY5" fmla="*/ 11716 h 23336"/>
                    <a:gd name="connsiteX6" fmla="*/ 82 w 237081"/>
                    <a:gd name="connsiteY6" fmla="*/ 11716 h 23336"/>
                    <a:gd name="connsiteX7" fmla="*/ 11797 w 237081"/>
                    <a:gd name="connsiteY7" fmla="*/ 0 h 23336"/>
                    <a:gd name="connsiteX8" fmla="*/ 225443 w 237081"/>
                    <a:gd name="connsiteY8" fmla="*/ 0 h 23336"/>
                    <a:gd name="connsiteX9" fmla="*/ 237159 w 237081"/>
                    <a:gd name="connsiteY9" fmla="*/ 11716 h 23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7081" h="23336">
                      <a:moveTo>
                        <a:pt x="237159" y="11430"/>
                      </a:moveTo>
                      <a:cubicBezTo>
                        <a:pt x="237321" y="17850"/>
                        <a:pt x="232244" y="23174"/>
                        <a:pt x="225824" y="23336"/>
                      </a:cubicBezTo>
                      <a:cubicBezTo>
                        <a:pt x="225700" y="23336"/>
                        <a:pt x="225577" y="23336"/>
                        <a:pt x="225443" y="23336"/>
                      </a:cubicBezTo>
                      <a:lnTo>
                        <a:pt x="11797" y="23336"/>
                      </a:lnTo>
                      <a:cubicBezTo>
                        <a:pt x="5377" y="23394"/>
                        <a:pt x="139" y="18231"/>
                        <a:pt x="82" y="11811"/>
                      </a:cubicBezTo>
                      <a:cubicBezTo>
                        <a:pt x="82" y="11782"/>
                        <a:pt x="82" y="11744"/>
                        <a:pt x="82" y="11716"/>
                      </a:cubicBezTo>
                      <a:lnTo>
                        <a:pt x="82" y="11716"/>
                      </a:lnTo>
                      <a:cubicBezTo>
                        <a:pt x="82" y="5249"/>
                        <a:pt x="5330" y="0"/>
                        <a:pt x="11797" y="0"/>
                      </a:cubicBezTo>
                      <a:lnTo>
                        <a:pt x="225443" y="0"/>
                      </a:lnTo>
                      <a:cubicBezTo>
                        <a:pt x="231910" y="0"/>
                        <a:pt x="237159" y="5249"/>
                        <a:pt x="237159" y="11716"/>
                      </a:cubicBezTo>
                      <a:close/>
                    </a:path>
                  </a:pathLst>
                </a:custGeom>
                <a:solidFill>
                  <a:srgbClr val="52668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02E00922-1735-CB0F-FCB9-9523384C0C2E}"/>
                </a:ext>
              </a:extLst>
            </p:cNvPr>
            <p:cNvGrpSpPr/>
            <p:nvPr userDrawn="1"/>
          </p:nvGrpSpPr>
          <p:grpSpPr>
            <a:xfrm flipH="1">
              <a:off x="8963403" y="0"/>
              <a:ext cx="3228597" cy="4280809"/>
              <a:chOff x="935353" y="452437"/>
              <a:chExt cx="2381251" cy="3157310"/>
            </a:xfrm>
          </p:grpSpPr>
          <p:sp>
            <p:nvSpPr>
              <p:cNvPr id="5" name="îṣ1îḑè">
                <a:extLst>
                  <a:ext uri="{FF2B5EF4-FFF2-40B4-BE49-F238E27FC236}">
                    <a16:creationId xmlns:a16="http://schemas.microsoft.com/office/drawing/2014/main" id="{2A252D04-C6EA-36E4-9EA8-273F582DE290}"/>
                  </a:ext>
                </a:extLst>
              </p:cNvPr>
              <p:cNvSpPr/>
              <p:nvPr/>
            </p:nvSpPr>
            <p:spPr>
              <a:xfrm>
                <a:off x="935354" y="1228497"/>
                <a:ext cx="2381250" cy="2381250"/>
              </a:xfrm>
              <a:custGeom>
                <a:avLst/>
                <a:gdLst>
                  <a:gd name="connsiteX0" fmla="*/ 1190707 w 2381250"/>
                  <a:gd name="connsiteY0" fmla="*/ 0 h 2381250"/>
                  <a:gd name="connsiteX1" fmla="*/ 1190707 w 2381250"/>
                  <a:gd name="connsiteY1" fmla="*/ 1190625 h 2381250"/>
                  <a:gd name="connsiteX2" fmla="*/ 82 w 2381250"/>
                  <a:gd name="connsiteY2" fmla="*/ 1190625 h 2381250"/>
                  <a:gd name="connsiteX3" fmla="*/ 82 w 2381250"/>
                  <a:gd name="connsiteY3" fmla="*/ 2381250 h 2381250"/>
                  <a:gd name="connsiteX4" fmla="*/ 1190707 w 2381250"/>
                  <a:gd name="connsiteY4" fmla="*/ 2381250 h 2381250"/>
                  <a:gd name="connsiteX5" fmla="*/ 2381332 w 2381250"/>
                  <a:gd name="connsiteY5" fmla="*/ 1190625 h 2381250"/>
                  <a:gd name="connsiteX6" fmla="*/ 1190707 w 2381250"/>
                  <a:gd name="connsiteY6" fmla="*/ 0 h 2381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81250" h="2381250">
                    <a:moveTo>
                      <a:pt x="1190707" y="0"/>
                    </a:moveTo>
                    <a:lnTo>
                      <a:pt x="1190707" y="1190625"/>
                    </a:lnTo>
                    <a:lnTo>
                      <a:pt x="82" y="1190625"/>
                    </a:lnTo>
                    <a:lnTo>
                      <a:pt x="82" y="2381250"/>
                    </a:lnTo>
                    <a:lnTo>
                      <a:pt x="1190707" y="2381250"/>
                    </a:lnTo>
                    <a:cubicBezTo>
                      <a:pt x="1848275" y="2381250"/>
                      <a:pt x="2381332" y="1848193"/>
                      <a:pt x="2381332" y="1190625"/>
                    </a:cubicBezTo>
                    <a:cubicBezTo>
                      <a:pt x="2381332" y="533057"/>
                      <a:pt x="1848275" y="0"/>
                      <a:pt x="11907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" name="ïṡļïḍê">
                <a:extLst>
                  <a:ext uri="{FF2B5EF4-FFF2-40B4-BE49-F238E27FC236}">
                    <a16:creationId xmlns:a16="http://schemas.microsoft.com/office/drawing/2014/main" id="{C8D9A68A-D2C5-1535-DBE4-EF7420E74078}"/>
                  </a:ext>
                </a:extLst>
              </p:cNvPr>
              <p:cNvSpPr/>
              <p:nvPr/>
            </p:nvSpPr>
            <p:spPr>
              <a:xfrm rot="5400000">
                <a:off x="340041" y="1047831"/>
                <a:ext cx="2381250" cy="1190625"/>
              </a:xfrm>
              <a:custGeom>
                <a:avLst/>
                <a:gdLst>
                  <a:gd name="connsiteX0" fmla="*/ 0 w 2381250"/>
                  <a:gd name="connsiteY0" fmla="*/ 1190625 h 1190625"/>
                  <a:gd name="connsiteX1" fmla="*/ 0 w 2381250"/>
                  <a:gd name="connsiteY1" fmla="*/ 0 h 1190625"/>
                  <a:gd name="connsiteX2" fmla="*/ 1190625 w 2381250"/>
                  <a:gd name="connsiteY2" fmla="*/ 0 h 1190625"/>
                  <a:gd name="connsiteX3" fmla="*/ 2381250 w 2381250"/>
                  <a:gd name="connsiteY3" fmla="*/ 0 h 1190625"/>
                  <a:gd name="connsiteX4" fmla="*/ 2381250 w 2381250"/>
                  <a:gd name="connsiteY4" fmla="*/ 1190625 h 1190625"/>
                  <a:gd name="connsiteX5" fmla="*/ 1190625 w 2381250"/>
                  <a:gd name="connsiteY5" fmla="*/ 1190625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81250" h="1190625">
                    <a:moveTo>
                      <a:pt x="0" y="1190625"/>
                    </a:moveTo>
                    <a:lnTo>
                      <a:pt x="0" y="0"/>
                    </a:lnTo>
                    <a:lnTo>
                      <a:pt x="1190625" y="0"/>
                    </a:lnTo>
                    <a:lnTo>
                      <a:pt x="2381250" y="0"/>
                    </a:lnTo>
                    <a:lnTo>
                      <a:pt x="2381250" y="1190625"/>
                    </a:lnTo>
                    <a:lnTo>
                      <a:pt x="1190625" y="1190625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išlîďé">
                <a:extLst>
                  <a:ext uri="{FF2B5EF4-FFF2-40B4-BE49-F238E27FC236}">
                    <a16:creationId xmlns:a16="http://schemas.microsoft.com/office/drawing/2014/main" id="{E6146418-706F-9705-DFD1-9192E742F099}"/>
                  </a:ext>
                </a:extLst>
              </p:cNvPr>
              <p:cNvSpPr/>
              <p:nvPr/>
            </p:nvSpPr>
            <p:spPr>
              <a:xfrm>
                <a:off x="935354" y="452437"/>
                <a:ext cx="439102" cy="1641633"/>
              </a:xfrm>
              <a:prstGeom prst="rect">
                <a:avLst/>
              </a:pr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ïṥ1iḍê">
                <a:extLst>
                  <a:ext uri="{FF2B5EF4-FFF2-40B4-BE49-F238E27FC236}">
                    <a16:creationId xmlns:a16="http://schemas.microsoft.com/office/drawing/2014/main" id="{06D0FD64-8ED1-22DE-FA58-6E2991A38E26}"/>
                  </a:ext>
                </a:extLst>
              </p:cNvPr>
              <p:cNvSpPr/>
              <p:nvPr/>
            </p:nvSpPr>
            <p:spPr>
              <a:xfrm>
                <a:off x="935354" y="1654968"/>
                <a:ext cx="1317307" cy="1317307"/>
              </a:xfrm>
              <a:custGeom>
                <a:avLst/>
                <a:gdLst>
                  <a:gd name="connsiteX0" fmla="*/ 878205 w 1317307"/>
                  <a:gd name="connsiteY0" fmla="*/ 439103 h 1317307"/>
                  <a:gd name="connsiteX1" fmla="*/ 439103 w 1317307"/>
                  <a:gd name="connsiteY1" fmla="*/ 0 h 1317307"/>
                  <a:gd name="connsiteX2" fmla="*/ 439103 w 1317307"/>
                  <a:gd name="connsiteY2" fmla="*/ 439103 h 1317307"/>
                  <a:gd name="connsiteX3" fmla="*/ 0 w 1317307"/>
                  <a:gd name="connsiteY3" fmla="*/ 439103 h 1317307"/>
                  <a:gd name="connsiteX4" fmla="*/ 439103 w 1317307"/>
                  <a:gd name="connsiteY4" fmla="*/ 878205 h 1317307"/>
                  <a:gd name="connsiteX5" fmla="*/ 878205 w 1317307"/>
                  <a:gd name="connsiteY5" fmla="*/ 1317307 h 1317307"/>
                  <a:gd name="connsiteX6" fmla="*/ 878205 w 1317307"/>
                  <a:gd name="connsiteY6" fmla="*/ 878205 h 1317307"/>
                  <a:gd name="connsiteX7" fmla="*/ 1317308 w 1317307"/>
                  <a:gd name="connsiteY7" fmla="*/ 878205 h 1317307"/>
                  <a:gd name="connsiteX8" fmla="*/ 878205 w 1317307"/>
                  <a:gd name="connsiteY8" fmla="*/ 439103 h 1317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17307" h="1317307">
                    <a:moveTo>
                      <a:pt x="878205" y="439103"/>
                    </a:moveTo>
                    <a:lnTo>
                      <a:pt x="439103" y="0"/>
                    </a:lnTo>
                    <a:lnTo>
                      <a:pt x="439103" y="439103"/>
                    </a:lnTo>
                    <a:lnTo>
                      <a:pt x="0" y="439103"/>
                    </a:lnTo>
                    <a:lnTo>
                      <a:pt x="439103" y="878205"/>
                    </a:lnTo>
                    <a:lnTo>
                      <a:pt x="878205" y="1317307"/>
                    </a:lnTo>
                    <a:lnTo>
                      <a:pt x="878205" y="878205"/>
                    </a:lnTo>
                    <a:lnTo>
                      <a:pt x="1317308" y="878205"/>
                    </a:lnTo>
                    <a:lnTo>
                      <a:pt x="878205" y="439103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" name="îṧḻíḋè">
                <a:extLst>
                  <a:ext uri="{FF2B5EF4-FFF2-40B4-BE49-F238E27FC236}">
                    <a16:creationId xmlns:a16="http://schemas.microsoft.com/office/drawing/2014/main" id="{33C618C6-4891-7FAA-0D18-0D042E8CF2BD}"/>
                  </a:ext>
                </a:extLst>
              </p:cNvPr>
              <p:cNvSpPr/>
              <p:nvPr/>
            </p:nvSpPr>
            <p:spPr>
              <a:xfrm>
                <a:off x="1811178" y="2530792"/>
                <a:ext cx="439102" cy="439102"/>
              </a:xfrm>
              <a:custGeom>
                <a:avLst/>
                <a:gdLst>
                  <a:gd name="connsiteX0" fmla="*/ 0 w 439102"/>
                  <a:gd name="connsiteY0" fmla="*/ 0 h 439102"/>
                  <a:gd name="connsiteX1" fmla="*/ 439103 w 439102"/>
                  <a:gd name="connsiteY1" fmla="*/ 0 h 439102"/>
                  <a:gd name="connsiteX2" fmla="*/ 439103 w 439102"/>
                  <a:gd name="connsiteY2" fmla="*/ 439102 h 439102"/>
                  <a:gd name="connsiteX3" fmla="*/ 0 w 439102"/>
                  <a:gd name="connsiteY3" fmla="*/ 439102 h 439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9102" h="439102">
                    <a:moveTo>
                      <a:pt x="0" y="0"/>
                    </a:moveTo>
                    <a:lnTo>
                      <a:pt x="439103" y="0"/>
                    </a:lnTo>
                    <a:lnTo>
                      <a:pt x="439103" y="439102"/>
                    </a:lnTo>
                    <a:lnTo>
                      <a:pt x="0" y="439102"/>
                    </a:lnTo>
                    <a:close/>
                  </a:path>
                </a:pathLst>
              </a:custGeom>
              <a:solidFill>
                <a:srgbClr val="FCF7F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2320649-ACD7-42E9-A261-E6ED46ACB4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81582" y="2923905"/>
            <a:ext cx="5628836" cy="978729"/>
          </a:xfrm>
        </p:spPr>
        <p:txBody>
          <a:bodyPr vert="horz" wrap="square" lIns="91440" tIns="45720" rIns="91440" bIns="45720" rtlCol="0" anchor="b">
            <a:spAutoFit/>
          </a:bodyPr>
          <a:lstStyle>
            <a:lvl1pPr marL="0" indent="0" algn="ctr">
              <a:buNone/>
              <a:defRPr lang="en-US" altLang="zh-CN" sz="3200" b="1" smtClean="0"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lang="en-US" altLang="zh-CN" smtClean="0"/>
            </a:lvl2pPr>
            <a:lvl3pPr>
              <a:defRPr lang="en-US" altLang="zh-CN" smtClean="0"/>
            </a:lvl3pPr>
            <a:lvl4pPr>
              <a:defRPr lang="en-US" altLang="zh-CN" smtClean="0"/>
            </a:lvl4pPr>
            <a:lvl5pPr>
              <a:defRPr lang="zh-CN" altLang="en-US"/>
            </a:lvl5pPr>
          </a:lstStyle>
          <a:p>
            <a:pPr marL="228600" lvl="0" indent="-228600" defTabSz="914354">
              <a:spcBef>
                <a:spcPct val="0"/>
              </a:spcBef>
            </a:pPr>
            <a:r>
              <a:rPr lang="en-US" altLang="zh-CN" dirty="0"/>
              <a:t>Click to edit Master text styles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DC428848-58C6-4501-8214-B803889F27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639496"/>
            <a:ext cx="1085850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altLang="zh-CN" sz="11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Speaker name and title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01EED25-4D2A-435D-A5F9-01DCC2F074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0400" y="5935767"/>
            <a:ext cx="1085850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altLang="zh-CN" sz="11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OfficePLUS.cn</a:t>
            </a:r>
            <a:endParaRPr lang="en-US" altLang="en-US" dirty="0"/>
          </a:p>
        </p:txBody>
      </p:sp>
      <p:sp>
        <p:nvSpPr>
          <p:cNvPr id="28" name="ïṣḷíḍê">
            <a:extLst>
              <a:ext uri="{FF2B5EF4-FFF2-40B4-BE49-F238E27FC236}">
                <a16:creationId xmlns:a16="http://schemas.microsoft.com/office/drawing/2014/main" id="{B0EC168C-2D07-3BD8-4053-9CD8A0FF27BD}"/>
              </a:ext>
            </a:extLst>
          </p:cNvPr>
          <p:cNvSpPr/>
          <p:nvPr userDrawn="1"/>
        </p:nvSpPr>
        <p:spPr>
          <a:xfrm flipH="1">
            <a:off x="8318695" y="2669879"/>
            <a:ext cx="558827" cy="558827"/>
          </a:xfrm>
          <a:custGeom>
            <a:avLst/>
            <a:gdLst>
              <a:gd name="connsiteX0" fmla="*/ 212584 w 424910"/>
              <a:gd name="connsiteY0" fmla="*/ 424910 h 424910"/>
              <a:gd name="connsiteX1" fmla="*/ 212584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584 w 424910"/>
              <a:gd name="connsiteY4" fmla="*/ 0 h 424910"/>
              <a:gd name="connsiteX5" fmla="*/ 212584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584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584" y="424910"/>
                </a:moveTo>
                <a:lnTo>
                  <a:pt x="212584" y="424910"/>
                </a:lnTo>
                <a:cubicBezTo>
                  <a:pt x="170026" y="330537"/>
                  <a:pt x="94455" y="254965"/>
                  <a:pt x="82" y="212408"/>
                </a:cubicBezTo>
                <a:lnTo>
                  <a:pt x="82" y="212408"/>
                </a:lnTo>
                <a:cubicBezTo>
                  <a:pt x="94446" y="169888"/>
                  <a:pt x="170026" y="94345"/>
                  <a:pt x="212584" y="0"/>
                </a:cubicBezTo>
                <a:lnTo>
                  <a:pt x="212584" y="0"/>
                </a:lnTo>
                <a:cubicBezTo>
                  <a:pt x="255113" y="94336"/>
                  <a:pt x="330656" y="169878"/>
                  <a:pt x="424992" y="212408"/>
                </a:cubicBezTo>
                <a:lnTo>
                  <a:pt x="424992" y="212408"/>
                </a:lnTo>
                <a:cubicBezTo>
                  <a:pt x="330646" y="254965"/>
                  <a:pt x="255104" y="330546"/>
                  <a:pt x="212584" y="42491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9" name="îšḻîdè">
            <a:extLst>
              <a:ext uri="{FF2B5EF4-FFF2-40B4-BE49-F238E27FC236}">
                <a16:creationId xmlns:a16="http://schemas.microsoft.com/office/drawing/2014/main" id="{29C37B12-F620-9EA1-8F28-DA1924C66FF6}"/>
              </a:ext>
            </a:extLst>
          </p:cNvPr>
          <p:cNvSpPr/>
          <p:nvPr userDrawn="1"/>
        </p:nvSpPr>
        <p:spPr>
          <a:xfrm>
            <a:off x="1710337" y="627304"/>
            <a:ext cx="424910" cy="424910"/>
          </a:xfrm>
          <a:custGeom>
            <a:avLst/>
            <a:gdLst>
              <a:gd name="connsiteX0" fmla="*/ 212489 w 424910"/>
              <a:gd name="connsiteY0" fmla="*/ 424910 h 424910"/>
              <a:gd name="connsiteX1" fmla="*/ 212489 w 424910"/>
              <a:gd name="connsiteY1" fmla="*/ 424910 h 424910"/>
              <a:gd name="connsiteX2" fmla="*/ 82 w 424910"/>
              <a:gd name="connsiteY2" fmla="*/ 212408 h 424910"/>
              <a:gd name="connsiteX3" fmla="*/ 82 w 424910"/>
              <a:gd name="connsiteY3" fmla="*/ 212408 h 424910"/>
              <a:gd name="connsiteX4" fmla="*/ 212489 w 424910"/>
              <a:gd name="connsiteY4" fmla="*/ 0 h 424910"/>
              <a:gd name="connsiteX5" fmla="*/ 212489 w 424910"/>
              <a:gd name="connsiteY5" fmla="*/ 0 h 424910"/>
              <a:gd name="connsiteX6" fmla="*/ 424992 w 424910"/>
              <a:gd name="connsiteY6" fmla="*/ 212408 h 424910"/>
              <a:gd name="connsiteX7" fmla="*/ 424992 w 424910"/>
              <a:gd name="connsiteY7" fmla="*/ 212408 h 424910"/>
              <a:gd name="connsiteX8" fmla="*/ 212489 w 424910"/>
              <a:gd name="connsiteY8" fmla="*/ 424910 h 4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10" h="424910">
                <a:moveTo>
                  <a:pt x="212489" y="424910"/>
                </a:moveTo>
                <a:lnTo>
                  <a:pt x="212489" y="424910"/>
                </a:lnTo>
                <a:cubicBezTo>
                  <a:pt x="169969" y="330541"/>
                  <a:pt x="94427" y="254966"/>
                  <a:pt x="82" y="212408"/>
                </a:cubicBezTo>
                <a:lnTo>
                  <a:pt x="82" y="212408"/>
                </a:lnTo>
                <a:cubicBezTo>
                  <a:pt x="94436" y="169909"/>
                  <a:pt x="169988" y="94358"/>
                  <a:pt x="212489" y="0"/>
                </a:cubicBezTo>
                <a:lnTo>
                  <a:pt x="212489" y="0"/>
                </a:lnTo>
                <a:cubicBezTo>
                  <a:pt x="255028" y="94365"/>
                  <a:pt x="330609" y="169914"/>
                  <a:pt x="424992" y="212408"/>
                </a:cubicBezTo>
                <a:lnTo>
                  <a:pt x="424992" y="212408"/>
                </a:lnTo>
                <a:cubicBezTo>
                  <a:pt x="330618" y="254961"/>
                  <a:pt x="255047" y="330535"/>
                  <a:pt x="212489" y="42491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9850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65459514-128D-FF50-576A-9D6BAE41CC2D}"/>
              </a:ext>
            </a:extLst>
          </p:cNvPr>
          <p:cNvGrpSpPr>
            <a:grpSpLocks/>
          </p:cNvGrpSpPr>
          <p:nvPr userDrawn="1"/>
        </p:nvGrpSpPr>
        <p:grpSpPr>
          <a:xfrm flipH="1">
            <a:off x="-1" y="0"/>
            <a:ext cx="1020131" cy="1028700"/>
            <a:chOff x="-41119" y="5311930"/>
            <a:chExt cx="1565868" cy="1579022"/>
          </a:xfrm>
        </p:grpSpPr>
        <p:sp>
          <p:nvSpPr>
            <p:cNvPr id="17" name="ï$ľîḑè">
              <a:extLst>
                <a:ext uri="{FF2B5EF4-FFF2-40B4-BE49-F238E27FC236}">
                  <a16:creationId xmlns:a16="http://schemas.microsoft.com/office/drawing/2014/main" id="{0E862B1A-D6A9-F1F0-DE44-EA7978337AFE}"/>
                </a:ext>
              </a:extLst>
            </p:cNvPr>
            <p:cNvSpPr>
              <a:spLocks/>
            </p:cNvSpPr>
            <p:nvPr userDrawn="1"/>
          </p:nvSpPr>
          <p:spPr>
            <a:xfrm rot="16200000">
              <a:off x="-47696" y="5318507"/>
              <a:ext cx="1579022" cy="1565868"/>
            </a:xfrm>
            <a:prstGeom prst="rect">
              <a:avLst/>
            </a:pr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îṥlîḑè">
              <a:extLst>
                <a:ext uri="{FF2B5EF4-FFF2-40B4-BE49-F238E27FC236}">
                  <a16:creationId xmlns:a16="http://schemas.microsoft.com/office/drawing/2014/main" id="{3A753439-39DC-55D0-EC08-316EA8E5CAFB}"/>
                </a:ext>
              </a:extLst>
            </p:cNvPr>
            <p:cNvSpPr>
              <a:spLocks/>
            </p:cNvSpPr>
            <p:nvPr userDrawn="1"/>
          </p:nvSpPr>
          <p:spPr>
            <a:xfrm rot="16200000">
              <a:off x="18061" y="5305548"/>
              <a:ext cx="1500306" cy="1513071"/>
            </a:xfrm>
            <a:custGeom>
              <a:avLst/>
              <a:gdLst>
                <a:gd name="connsiteX0" fmla="*/ 1500306 w 1500306"/>
                <a:gd name="connsiteY0" fmla="*/ 0 h 1513071"/>
                <a:gd name="connsiteX1" fmla="*/ 1406562 w 1500306"/>
                <a:gd name="connsiteY1" fmla="*/ 4734 h 1513071"/>
                <a:gd name="connsiteX2" fmla="*/ 5413 w 1500306"/>
                <a:gd name="connsiteY2" fmla="*/ 1405883 h 1513071"/>
                <a:gd name="connsiteX3" fmla="*/ 0 w 1500306"/>
                <a:gd name="connsiteY3" fmla="*/ 1513071 h 1513071"/>
                <a:gd name="connsiteX4" fmla="*/ 1500306 w 1500306"/>
                <a:gd name="connsiteY4" fmla="*/ 1513071 h 151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306" h="1513071">
                  <a:moveTo>
                    <a:pt x="1500306" y="0"/>
                  </a:moveTo>
                  <a:lnTo>
                    <a:pt x="1406562" y="4734"/>
                  </a:lnTo>
                  <a:cubicBezTo>
                    <a:pt x="667775" y="79762"/>
                    <a:pt x="80440" y="667097"/>
                    <a:pt x="5413" y="1405883"/>
                  </a:cubicBezTo>
                  <a:lnTo>
                    <a:pt x="0" y="1513071"/>
                  </a:lnTo>
                  <a:lnTo>
                    <a:pt x="1500306" y="151307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9307103-D92B-4D3C-B386-9FD58793C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734" y="0"/>
            <a:ext cx="10533166" cy="1028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 defTabSz="914354"/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8920D0-E0E5-40BB-AEDA-3D7A09092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B16C00-AE39-4635-9F10-B7233D2AC2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0401" y="6438900"/>
            <a:ext cx="3992171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12D871-753D-4991-B44B-EFAE9F8682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4656" y="6438900"/>
            <a:ext cx="1802924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9F225B6-BD3F-45F9-A981-AB3B036D5350}" type="datetime1">
              <a:rPr lang="zh-CN" altLang="en-US" smtClean="0"/>
              <a:t>2024/6/25</a:t>
            </a:fld>
            <a:endParaRPr lang="en-US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23E9ED-4E00-42D1-BFBF-5EBD27D29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57452" y="6438900"/>
            <a:ext cx="2661448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F65B630-C7FF-41C0-9923-C5E5E29EED81}" type="slidenum">
              <a:rPr lang="en-US" altLang="zh-CN" smtClean="0"/>
              <a:pPr/>
              <a:t>‹#›</a:t>
            </a:fld>
            <a:endParaRPr lang="en-US" altLang="zh-CN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506C399C-A235-2368-53A5-263656A044A8}"/>
              </a:ext>
            </a:extLst>
          </p:cNvPr>
          <p:cNvGrpSpPr/>
          <p:nvPr userDrawn="1"/>
        </p:nvGrpSpPr>
        <p:grpSpPr>
          <a:xfrm flipH="1" flipV="1">
            <a:off x="10879762" y="5118099"/>
            <a:ext cx="1312237" cy="1739900"/>
            <a:chOff x="935353" y="452437"/>
            <a:chExt cx="2381251" cy="3157310"/>
          </a:xfrm>
        </p:grpSpPr>
        <p:sp>
          <p:nvSpPr>
            <p:cNvPr id="21" name="iṣḷïḓé">
              <a:extLst>
                <a:ext uri="{FF2B5EF4-FFF2-40B4-BE49-F238E27FC236}">
                  <a16:creationId xmlns:a16="http://schemas.microsoft.com/office/drawing/2014/main" id="{B01BEE72-C7D1-BBAC-61F0-1414A5728224}"/>
                </a:ext>
              </a:extLst>
            </p:cNvPr>
            <p:cNvSpPr/>
            <p:nvPr/>
          </p:nvSpPr>
          <p:spPr>
            <a:xfrm>
              <a:off x="935354" y="1228497"/>
              <a:ext cx="2381250" cy="2381250"/>
            </a:xfrm>
            <a:custGeom>
              <a:avLst/>
              <a:gdLst>
                <a:gd name="connsiteX0" fmla="*/ 1190707 w 2381250"/>
                <a:gd name="connsiteY0" fmla="*/ 0 h 2381250"/>
                <a:gd name="connsiteX1" fmla="*/ 1190707 w 2381250"/>
                <a:gd name="connsiteY1" fmla="*/ 1190625 h 2381250"/>
                <a:gd name="connsiteX2" fmla="*/ 82 w 2381250"/>
                <a:gd name="connsiteY2" fmla="*/ 1190625 h 2381250"/>
                <a:gd name="connsiteX3" fmla="*/ 82 w 2381250"/>
                <a:gd name="connsiteY3" fmla="*/ 2381250 h 2381250"/>
                <a:gd name="connsiteX4" fmla="*/ 1190707 w 2381250"/>
                <a:gd name="connsiteY4" fmla="*/ 2381250 h 2381250"/>
                <a:gd name="connsiteX5" fmla="*/ 2381332 w 2381250"/>
                <a:gd name="connsiteY5" fmla="*/ 1190625 h 2381250"/>
                <a:gd name="connsiteX6" fmla="*/ 1190707 w 2381250"/>
                <a:gd name="connsiteY6" fmla="*/ 0 h 238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1250" h="2381250">
                  <a:moveTo>
                    <a:pt x="1190707" y="0"/>
                  </a:moveTo>
                  <a:lnTo>
                    <a:pt x="1190707" y="1190625"/>
                  </a:lnTo>
                  <a:lnTo>
                    <a:pt x="82" y="1190625"/>
                  </a:lnTo>
                  <a:lnTo>
                    <a:pt x="82" y="2381250"/>
                  </a:lnTo>
                  <a:lnTo>
                    <a:pt x="1190707" y="2381250"/>
                  </a:lnTo>
                  <a:cubicBezTo>
                    <a:pt x="1848275" y="2381250"/>
                    <a:pt x="2381332" y="1848193"/>
                    <a:pt x="2381332" y="1190625"/>
                  </a:cubicBezTo>
                  <a:cubicBezTo>
                    <a:pt x="2381332" y="533057"/>
                    <a:pt x="1848275" y="0"/>
                    <a:pt x="119070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ïṧḻïḍé">
              <a:extLst>
                <a:ext uri="{FF2B5EF4-FFF2-40B4-BE49-F238E27FC236}">
                  <a16:creationId xmlns:a16="http://schemas.microsoft.com/office/drawing/2014/main" id="{61654483-C666-8DD1-9A92-31F6449C17DD}"/>
                </a:ext>
              </a:extLst>
            </p:cNvPr>
            <p:cNvSpPr/>
            <p:nvPr/>
          </p:nvSpPr>
          <p:spPr>
            <a:xfrm rot="5400000">
              <a:off x="340041" y="1047831"/>
              <a:ext cx="2381250" cy="1190625"/>
            </a:xfrm>
            <a:custGeom>
              <a:avLst/>
              <a:gdLst>
                <a:gd name="connsiteX0" fmla="*/ 0 w 2381250"/>
                <a:gd name="connsiteY0" fmla="*/ 1190625 h 1190625"/>
                <a:gd name="connsiteX1" fmla="*/ 0 w 2381250"/>
                <a:gd name="connsiteY1" fmla="*/ 0 h 1190625"/>
                <a:gd name="connsiteX2" fmla="*/ 1190625 w 2381250"/>
                <a:gd name="connsiteY2" fmla="*/ 0 h 1190625"/>
                <a:gd name="connsiteX3" fmla="*/ 2381250 w 2381250"/>
                <a:gd name="connsiteY3" fmla="*/ 0 h 1190625"/>
                <a:gd name="connsiteX4" fmla="*/ 2381250 w 2381250"/>
                <a:gd name="connsiteY4" fmla="*/ 1190625 h 1190625"/>
                <a:gd name="connsiteX5" fmla="*/ 1190625 w 2381250"/>
                <a:gd name="connsiteY5" fmla="*/ 1190625 h 119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1250" h="1190625">
                  <a:moveTo>
                    <a:pt x="0" y="1190625"/>
                  </a:moveTo>
                  <a:lnTo>
                    <a:pt x="0" y="0"/>
                  </a:lnTo>
                  <a:lnTo>
                    <a:pt x="1190625" y="0"/>
                  </a:lnTo>
                  <a:lnTo>
                    <a:pt x="2381250" y="0"/>
                  </a:lnTo>
                  <a:lnTo>
                    <a:pt x="2381250" y="1190625"/>
                  </a:lnTo>
                  <a:lnTo>
                    <a:pt x="1190625" y="1190625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ísḷiḋè">
              <a:extLst>
                <a:ext uri="{FF2B5EF4-FFF2-40B4-BE49-F238E27FC236}">
                  <a16:creationId xmlns:a16="http://schemas.microsoft.com/office/drawing/2014/main" id="{EE28AD1E-35EB-7912-9AFC-EB376C4CCF92}"/>
                </a:ext>
              </a:extLst>
            </p:cNvPr>
            <p:cNvSpPr/>
            <p:nvPr/>
          </p:nvSpPr>
          <p:spPr>
            <a:xfrm>
              <a:off x="935354" y="452437"/>
              <a:ext cx="439102" cy="1641633"/>
            </a:xfrm>
            <a:prstGeom prst="rect">
              <a:avLst/>
            </a:pr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îš1iďè">
              <a:extLst>
                <a:ext uri="{FF2B5EF4-FFF2-40B4-BE49-F238E27FC236}">
                  <a16:creationId xmlns:a16="http://schemas.microsoft.com/office/drawing/2014/main" id="{9248126E-0B4B-4A6D-789D-C8B9B4BE101D}"/>
                </a:ext>
              </a:extLst>
            </p:cNvPr>
            <p:cNvSpPr/>
            <p:nvPr/>
          </p:nvSpPr>
          <p:spPr>
            <a:xfrm>
              <a:off x="935354" y="1654968"/>
              <a:ext cx="1317307" cy="1317307"/>
            </a:xfrm>
            <a:custGeom>
              <a:avLst/>
              <a:gdLst>
                <a:gd name="connsiteX0" fmla="*/ 878205 w 1317307"/>
                <a:gd name="connsiteY0" fmla="*/ 439103 h 1317307"/>
                <a:gd name="connsiteX1" fmla="*/ 439103 w 1317307"/>
                <a:gd name="connsiteY1" fmla="*/ 0 h 1317307"/>
                <a:gd name="connsiteX2" fmla="*/ 439103 w 1317307"/>
                <a:gd name="connsiteY2" fmla="*/ 439103 h 1317307"/>
                <a:gd name="connsiteX3" fmla="*/ 0 w 1317307"/>
                <a:gd name="connsiteY3" fmla="*/ 439103 h 1317307"/>
                <a:gd name="connsiteX4" fmla="*/ 439103 w 1317307"/>
                <a:gd name="connsiteY4" fmla="*/ 878205 h 1317307"/>
                <a:gd name="connsiteX5" fmla="*/ 878205 w 1317307"/>
                <a:gd name="connsiteY5" fmla="*/ 1317307 h 1317307"/>
                <a:gd name="connsiteX6" fmla="*/ 878205 w 1317307"/>
                <a:gd name="connsiteY6" fmla="*/ 878205 h 1317307"/>
                <a:gd name="connsiteX7" fmla="*/ 1317308 w 1317307"/>
                <a:gd name="connsiteY7" fmla="*/ 878205 h 1317307"/>
                <a:gd name="connsiteX8" fmla="*/ 878205 w 1317307"/>
                <a:gd name="connsiteY8" fmla="*/ 439103 h 131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7307" h="1317307">
                  <a:moveTo>
                    <a:pt x="878205" y="439103"/>
                  </a:moveTo>
                  <a:lnTo>
                    <a:pt x="439103" y="0"/>
                  </a:lnTo>
                  <a:lnTo>
                    <a:pt x="439103" y="439103"/>
                  </a:lnTo>
                  <a:lnTo>
                    <a:pt x="0" y="439103"/>
                  </a:lnTo>
                  <a:lnTo>
                    <a:pt x="439103" y="878205"/>
                  </a:lnTo>
                  <a:lnTo>
                    <a:pt x="878205" y="1317307"/>
                  </a:lnTo>
                  <a:lnTo>
                    <a:pt x="878205" y="878205"/>
                  </a:lnTo>
                  <a:lnTo>
                    <a:pt x="1317308" y="878205"/>
                  </a:lnTo>
                  <a:lnTo>
                    <a:pt x="878205" y="439103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îṣliḍè">
              <a:extLst>
                <a:ext uri="{FF2B5EF4-FFF2-40B4-BE49-F238E27FC236}">
                  <a16:creationId xmlns:a16="http://schemas.microsoft.com/office/drawing/2014/main" id="{2B989397-68D5-4C10-1326-5142E80DA1E2}"/>
                </a:ext>
              </a:extLst>
            </p:cNvPr>
            <p:cNvSpPr/>
            <p:nvPr/>
          </p:nvSpPr>
          <p:spPr>
            <a:xfrm>
              <a:off x="1811178" y="2530792"/>
              <a:ext cx="439102" cy="439102"/>
            </a:xfrm>
            <a:custGeom>
              <a:avLst/>
              <a:gdLst>
                <a:gd name="connsiteX0" fmla="*/ 0 w 439102"/>
                <a:gd name="connsiteY0" fmla="*/ 0 h 439102"/>
                <a:gd name="connsiteX1" fmla="*/ 439103 w 439102"/>
                <a:gd name="connsiteY1" fmla="*/ 0 h 439102"/>
                <a:gd name="connsiteX2" fmla="*/ 439103 w 439102"/>
                <a:gd name="connsiteY2" fmla="*/ 439102 h 439102"/>
                <a:gd name="connsiteX3" fmla="*/ 0 w 439102"/>
                <a:gd name="connsiteY3" fmla="*/ 439102 h 43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102" h="439102">
                  <a:moveTo>
                    <a:pt x="0" y="0"/>
                  </a:moveTo>
                  <a:lnTo>
                    <a:pt x="439103" y="0"/>
                  </a:lnTo>
                  <a:lnTo>
                    <a:pt x="439103" y="439102"/>
                  </a:lnTo>
                  <a:lnTo>
                    <a:pt x="0" y="439102"/>
                  </a:lnTo>
                  <a:close/>
                </a:path>
              </a:pathLst>
            </a:custGeom>
            <a:solidFill>
              <a:srgbClr val="FCF7F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2937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3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6.png"/><Relationship Id="rId2" Type="http://schemas.openxmlformats.org/officeDocument/2006/relationships/tags" Target="../tags/tag4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5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tags" Target="../tags/tag6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9.png"/><Relationship Id="rId2" Type="http://schemas.openxmlformats.org/officeDocument/2006/relationships/tags" Target="../tags/tag7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8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8CE23D49-F448-4BBF-A47A-77B247871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400" y="2089464"/>
            <a:ext cx="10858500" cy="1754326"/>
          </a:xfrm>
        </p:spPr>
        <p:txBody>
          <a:bodyPr/>
          <a:lstStyle/>
          <a:p>
            <a:r>
              <a:rPr lang="en-US" altLang="zh-CN" sz="5400" dirty="0">
                <a:latin typeface="+mn-lt"/>
                <a:ea typeface="+mn-ea"/>
                <a:cs typeface="+mn-ea"/>
                <a:sym typeface="+mn-lt"/>
              </a:rPr>
              <a:t>Project2</a:t>
            </a:r>
            <a:br>
              <a:rPr lang="en-US" altLang="zh-CN" sz="5400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5400" dirty="0">
                <a:latin typeface="+mn-lt"/>
                <a:ea typeface="+mn-ea"/>
                <a:cs typeface="+mn-ea"/>
                <a:sym typeface="+mn-lt"/>
              </a:rPr>
              <a:t>Presentation</a:t>
            </a:r>
            <a:endParaRPr lang="en-GB" sz="5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副标题 5">
            <a:extLst>
              <a:ext uri="{FF2B5EF4-FFF2-40B4-BE49-F238E27FC236}">
                <a16:creationId xmlns:a16="http://schemas.microsoft.com/office/drawing/2014/main" id="{DCDA415B-D2CA-4B5D-946C-BED37DC879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cs typeface="+mn-ea"/>
                <a:sym typeface="+mn-lt"/>
              </a:rPr>
              <a:t>10222140408    </a:t>
            </a:r>
            <a:r>
              <a:rPr lang="zh-CN" altLang="en-US" dirty="0">
                <a:cs typeface="+mn-ea"/>
                <a:sym typeface="+mn-lt"/>
              </a:rPr>
              <a:t>谷杰</a:t>
            </a:r>
            <a:endParaRPr lang="en-GB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07658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8EBB4C-11E6-4425-8F3E-32D84D37DD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81582" y="2148308"/>
            <a:ext cx="5628836" cy="175432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altLang="zh-CN" sz="5400" dirty="0">
                <a:latin typeface="+mn-lt"/>
                <a:ea typeface="+mn-ea"/>
                <a:cs typeface="+mn-ea"/>
                <a:sym typeface="+mn-lt"/>
              </a:rPr>
              <a:t>Thank you for watching</a:t>
            </a:r>
          </a:p>
        </p:txBody>
      </p:sp>
    </p:spTree>
    <p:extLst>
      <p:ext uri="{BB962C8B-B14F-4D97-AF65-F5344CB8AC3E}">
        <p14:creationId xmlns:p14="http://schemas.microsoft.com/office/powerpoint/2010/main" val="889109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游戏选择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7F57CDC5-9341-4F04-6E71-0483B4220763}"/>
              </a:ext>
            </a:extLst>
          </p:cNvPr>
          <p:cNvGrpSpPr/>
          <p:nvPr/>
        </p:nvGrpSpPr>
        <p:grpSpPr>
          <a:xfrm>
            <a:off x="660400" y="1234871"/>
            <a:ext cx="10858500" cy="4492829"/>
            <a:chOff x="660400" y="1234871"/>
            <a:chExt cx="10858500" cy="4492829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EA49B017-49AE-4E16-9E0E-41CCD689959C}"/>
                </a:ext>
              </a:extLst>
            </p:cNvPr>
            <p:cNvGrpSpPr/>
            <p:nvPr/>
          </p:nvGrpSpPr>
          <p:grpSpPr>
            <a:xfrm>
              <a:off x="1289051" y="2508473"/>
              <a:ext cx="9613898" cy="3219227"/>
              <a:chOff x="1134422" y="2256287"/>
              <a:chExt cx="9613898" cy="3219227"/>
            </a:xfrm>
          </p:grpSpPr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DB0B68AD-51A5-D8E5-0112-5E153E22A166}"/>
                  </a:ext>
                </a:extLst>
              </p:cNvPr>
              <p:cNvGrpSpPr/>
              <p:nvPr/>
            </p:nvGrpSpPr>
            <p:grpSpPr>
              <a:xfrm>
                <a:off x="1134422" y="2256287"/>
                <a:ext cx="3905664" cy="3219227"/>
                <a:chOff x="3513669" y="3127601"/>
                <a:chExt cx="3905664" cy="3219227"/>
              </a:xfrm>
            </p:grpSpPr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C51D28BC-3098-F16B-FB94-713849011D2D}"/>
                    </a:ext>
                  </a:extLst>
                </p:cNvPr>
                <p:cNvSpPr/>
                <p:nvPr/>
              </p:nvSpPr>
              <p:spPr>
                <a:xfrm>
                  <a:off x="3513669" y="3127601"/>
                  <a:ext cx="3905664" cy="3219227"/>
                </a:xfrm>
                <a:prstGeom prst="rect">
                  <a:avLst/>
                </a:prstGeom>
                <a:solidFill>
                  <a:schemeClr val="accent1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648000" rIns="91440" bIns="45720" rtlCol="0" anchor="ctr" anchorCtr="0">
                  <a:noAutofit/>
                </a:bodyPr>
                <a:lstStyle/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endParaRPr kumimoji="1" lang="zh-CN" altLang="en-US" sz="1050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矩形 38">
                  <a:extLst>
                    <a:ext uri="{FF2B5EF4-FFF2-40B4-BE49-F238E27FC236}">
                      <a16:creationId xmlns:a16="http://schemas.microsoft.com/office/drawing/2014/main" id="{B7C04CA1-ED50-3846-AE6A-F8C1492B2000}"/>
                    </a:ext>
                  </a:extLst>
                </p:cNvPr>
                <p:cNvSpPr/>
                <p:nvPr/>
              </p:nvSpPr>
              <p:spPr>
                <a:xfrm>
                  <a:off x="3754970" y="3413208"/>
                  <a:ext cx="2157822" cy="444788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 anchorCtr="0">
                  <a:noAutofit/>
                </a:bodyPr>
                <a:lstStyle/>
                <a:p>
                  <a:pPr algn="ctr"/>
                  <a:r>
                    <a:rPr kumimoji="1" lang="en-US" altLang="zh-CN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CS2</a:t>
                  </a:r>
                  <a:r>
                    <a:rPr kumimoji="1" lang="zh-CN" altLang="en-US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（</a:t>
                  </a:r>
                  <a:r>
                    <a:rPr kumimoji="1" lang="en-US" altLang="zh-CN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FPS</a:t>
                  </a:r>
                  <a:r>
                    <a:rPr kumimoji="1" lang="zh-CN" altLang="en-US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端游）</a:t>
                  </a:r>
                </a:p>
              </p:txBody>
            </p:sp>
          </p:grp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7937A6BD-237C-108B-98FB-5DB6A41F2534}"/>
                  </a:ext>
                </a:extLst>
              </p:cNvPr>
              <p:cNvGrpSpPr/>
              <p:nvPr/>
            </p:nvGrpSpPr>
            <p:grpSpPr>
              <a:xfrm>
                <a:off x="6842656" y="2256287"/>
                <a:ext cx="3905664" cy="3219227"/>
                <a:chOff x="3513669" y="3127601"/>
                <a:chExt cx="3905664" cy="3219227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8CA82F96-270B-B280-4AFE-4B62ADB327D6}"/>
                    </a:ext>
                  </a:extLst>
                </p:cNvPr>
                <p:cNvSpPr/>
                <p:nvPr/>
              </p:nvSpPr>
              <p:spPr>
                <a:xfrm>
                  <a:off x="3513669" y="3127601"/>
                  <a:ext cx="3905664" cy="3219227"/>
                </a:xfrm>
                <a:prstGeom prst="rect">
                  <a:avLst/>
                </a:prstGeom>
                <a:solidFill>
                  <a:schemeClr val="accent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648000" rIns="91440" bIns="45720" rtlCol="0" anchor="ctr" anchorCtr="0">
                  <a:no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kumimoji="1" lang="zh-CN" altLang="en-US" sz="1050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06BABC7D-EF78-39D4-3C44-4C03BAA15B9F}"/>
                    </a:ext>
                  </a:extLst>
                </p:cNvPr>
                <p:cNvSpPr/>
                <p:nvPr/>
              </p:nvSpPr>
              <p:spPr>
                <a:xfrm>
                  <a:off x="3754969" y="3413208"/>
                  <a:ext cx="2530103" cy="44478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 anchorCtr="0">
                  <a:noAutofit/>
                </a:bodyPr>
                <a:lstStyle/>
                <a:p>
                  <a:pPr algn="ctr"/>
                  <a:r>
                    <a:rPr kumimoji="1" lang="zh-CN" altLang="en-US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生死狙击（</a:t>
                  </a:r>
                  <a:r>
                    <a:rPr kumimoji="1" lang="en-US" altLang="zh-CN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FPS</a:t>
                  </a:r>
                  <a:r>
                    <a:rPr kumimoji="1" lang="zh-CN" altLang="en-US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页游）</a:t>
                  </a:r>
                </a:p>
              </p:txBody>
            </p:sp>
          </p:grpSp>
        </p:grp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3F17566-4A28-9CA3-2998-22F3E6D66111}"/>
                </a:ext>
              </a:extLst>
            </p:cNvPr>
            <p:cNvSpPr/>
            <p:nvPr/>
          </p:nvSpPr>
          <p:spPr>
            <a:xfrm>
              <a:off x="660400" y="1234871"/>
              <a:ext cx="10858500" cy="769441"/>
            </a:xfrm>
            <a:prstGeom prst="rect">
              <a:avLst/>
            </a:prstGeom>
          </p:spPr>
          <p:txBody>
            <a:bodyPr anchor="t" anchorCtr="0">
              <a:spAutoFit/>
            </a:bodyPr>
            <a:lstStyle/>
            <a:p>
              <a:pPr algn="ctr">
                <a:buSzPct val="25000"/>
              </a:pPr>
              <a:r>
                <a:rPr lang="en-US" altLang="zh-CN" sz="4400" b="1" dirty="0" err="1">
                  <a:cs typeface="+mn-ea"/>
                  <a:sym typeface="+mn-lt"/>
                </a:rPr>
                <a:t>Aimbot</a:t>
              </a:r>
              <a:endParaRPr lang="zh-CN" altLang="en-US" sz="4400" b="1" dirty="0">
                <a:cs typeface="+mn-ea"/>
                <a:sym typeface="+mn-lt"/>
              </a:endParaRPr>
            </a:p>
          </p:txBody>
        </p:sp>
      </p:grpSp>
      <p:sp>
        <p:nvSpPr>
          <p:cNvPr id="40" name="灯片编号占位符 39">
            <a:extLst>
              <a:ext uri="{FF2B5EF4-FFF2-40B4-BE49-F238E27FC236}">
                <a16:creationId xmlns:a16="http://schemas.microsoft.com/office/drawing/2014/main" id="{36762FE8-B9BE-692B-EC50-B96BF50C2D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2</a:t>
            </a:fld>
            <a:endParaRPr lang="en-US" altLang="zh-CN"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7CFA1E-1A62-6514-AB54-51325440ED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734" y="3524475"/>
            <a:ext cx="4514850" cy="170497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6F8E943-D610-F5EA-7DF7-5F90E507BB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768" y="3441376"/>
            <a:ext cx="3758697" cy="208381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A9179A2-286E-FF5A-171E-3D70B83C2882}"/>
              </a:ext>
            </a:extLst>
          </p:cNvPr>
          <p:cNvSpPr txBox="1"/>
          <p:nvPr/>
        </p:nvSpPr>
        <p:spPr>
          <a:xfrm>
            <a:off x="6893533" y="5566786"/>
            <a:ext cx="4113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对内存的占用少，适合算力不够的设备。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D557409-6966-B567-729D-5A1BEF60517C}"/>
              </a:ext>
            </a:extLst>
          </p:cNvPr>
          <p:cNvSpPr txBox="1"/>
          <p:nvPr/>
        </p:nvSpPr>
        <p:spPr>
          <a:xfrm>
            <a:off x="1054703" y="5357922"/>
            <a:ext cx="414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画面质量高，演示效果好，创意工坊有自定义地图方便测试。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826921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CV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模型选择</a:t>
            </a:r>
          </a:p>
        </p:txBody>
      </p:sp>
      <p:sp>
        <p:nvSpPr>
          <p:cNvPr id="21" name="灯片编号占位符 20">
            <a:extLst>
              <a:ext uri="{FF2B5EF4-FFF2-40B4-BE49-F238E27FC236}">
                <a16:creationId xmlns:a16="http://schemas.microsoft.com/office/drawing/2014/main" id="{17C4D3A0-8EE3-E021-8178-1F1A6A692F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3</a:t>
            </a:fld>
            <a:endParaRPr lang="en-US" altLang="zh-CN">
              <a:cs typeface="+mn-ea"/>
              <a:sym typeface="+mn-lt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B9F35E1-8A73-118B-D152-F2001E206AB7}"/>
              </a:ext>
            </a:extLst>
          </p:cNvPr>
          <p:cNvGrpSpPr/>
          <p:nvPr/>
        </p:nvGrpSpPr>
        <p:grpSpPr>
          <a:xfrm>
            <a:off x="603030" y="1181100"/>
            <a:ext cx="10978785" cy="4533780"/>
            <a:chOff x="603030" y="1181100"/>
            <a:chExt cx="10978785" cy="4533780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DC824B9A-1B1A-1287-E2F5-C479F39EB30E}"/>
                </a:ext>
              </a:extLst>
            </p:cNvPr>
            <p:cNvSpPr txBox="1"/>
            <p:nvPr/>
          </p:nvSpPr>
          <p:spPr>
            <a:xfrm>
              <a:off x="2026817" y="1181100"/>
              <a:ext cx="8125668" cy="70788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000" b="1" i="0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  <a:effectLst>
                    <a:outerShdw blurRad="76200" dist="50800" dir="5400000" algn="ctr" rotWithShape="0">
                      <a:schemeClr val="accent1">
                        <a:alpha val="20000"/>
                      </a:schemeClr>
                    </a:outerShdw>
                  </a:effectLst>
                </a:defRPr>
              </a:lvl1pPr>
            </a:lstStyle>
            <a:p>
              <a:pPr algn="ctr"/>
              <a:r>
                <a:rPr lang="en-US" altLang="zh-CN" sz="400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YOLOv5</a:t>
              </a:r>
              <a:r>
                <a:rPr lang="zh-CN" altLang="en-US" sz="400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与</a:t>
              </a:r>
              <a:r>
                <a:rPr lang="en-US" altLang="zh-CN" sz="400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YOLOv8</a:t>
              </a:r>
              <a:r>
                <a:rPr lang="zh-CN" altLang="en-US" sz="400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的对比</a:t>
              </a:r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9370E9EF-DB56-A6CF-8BFF-38B105FCA5D4}"/>
                </a:ext>
              </a:extLst>
            </p:cNvPr>
            <p:cNvGrpSpPr/>
            <p:nvPr/>
          </p:nvGrpSpPr>
          <p:grpSpPr>
            <a:xfrm>
              <a:off x="603030" y="2235080"/>
              <a:ext cx="10978785" cy="3479800"/>
              <a:chOff x="603030" y="2235080"/>
              <a:chExt cx="10978785" cy="3479800"/>
            </a:xfrm>
          </p:grpSpPr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2D8AF532-5F02-30F3-76AE-BDB4C2230C82}"/>
                  </a:ext>
                </a:extLst>
              </p:cNvPr>
              <p:cNvGrpSpPr/>
              <p:nvPr/>
            </p:nvGrpSpPr>
            <p:grpSpPr>
              <a:xfrm>
                <a:off x="603030" y="2730301"/>
                <a:ext cx="10978785" cy="2431435"/>
                <a:chOff x="603030" y="2730301"/>
                <a:chExt cx="10978785" cy="2431435"/>
              </a:xfrm>
            </p:grpSpPr>
            <p:grpSp>
              <p:nvGrpSpPr>
                <p:cNvPr id="6" name="组合 5">
                  <a:extLst>
                    <a:ext uri="{FF2B5EF4-FFF2-40B4-BE49-F238E27FC236}">
                      <a16:creationId xmlns:a16="http://schemas.microsoft.com/office/drawing/2014/main" id="{EE69B835-2C79-9756-0A25-9B96BDB9CBAD}"/>
                    </a:ext>
                  </a:extLst>
                </p:cNvPr>
                <p:cNvGrpSpPr/>
                <p:nvPr/>
              </p:nvGrpSpPr>
              <p:grpSpPr>
                <a:xfrm>
                  <a:off x="7861513" y="2730301"/>
                  <a:ext cx="3720302" cy="2431435"/>
                  <a:chOff x="7911148" y="2542421"/>
                  <a:chExt cx="3720302" cy="2431435"/>
                </a:xfrm>
              </p:grpSpPr>
              <p:grpSp>
                <p:nvGrpSpPr>
                  <p:cNvPr id="17" name="组合 16">
                    <a:extLst>
                      <a:ext uri="{FF2B5EF4-FFF2-40B4-BE49-F238E27FC236}">
                        <a16:creationId xmlns:a16="http://schemas.microsoft.com/office/drawing/2014/main" id="{331C6A7E-41A0-FE11-FBBE-526F044361D9}"/>
                      </a:ext>
                    </a:extLst>
                  </p:cNvPr>
                  <p:cNvGrpSpPr/>
                  <p:nvPr/>
                </p:nvGrpSpPr>
                <p:grpSpPr>
                  <a:xfrm>
                    <a:off x="8759909" y="2542421"/>
                    <a:ext cx="2871541" cy="2431435"/>
                    <a:chOff x="7772286" y="2751490"/>
                    <a:chExt cx="2871541" cy="2431435"/>
                  </a:xfrm>
                </p:grpSpPr>
                <p:sp>
                  <p:nvSpPr>
                    <p:cNvPr id="19" name="矩形 18">
                      <a:extLst>
                        <a:ext uri="{FF2B5EF4-FFF2-40B4-BE49-F238E27FC236}">
                          <a16:creationId xmlns:a16="http://schemas.microsoft.com/office/drawing/2014/main" id="{53B27004-41D1-3A6D-DA30-4B767E31B069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799022" y="2751490"/>
                      <a:ext cx="2844805" cy="40011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r>
                        <a:rPr kumimoji="1" lang="en-US" altLang="zh-CN" sz="2000" b="1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YOLOv8</a:t>
                      </a:r>
                      <a:endParaRPr kumimoji="1" lang="zh-CN" altLang="en-US" sz="2000" b="1" dirty="0">
                        <a:solidFill>
                          <a:schemeClr val="tx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20" name="矩形 19">
                      <a:extLst>
                        <a:ext uri="{FF2B5EF4-FFF2-40B4-BE49-F238E27FC236}">
                          <a16:creationId xmlns:a16="http://schemas.microsoft.com/office/drawing/2014/main" id="{90B916EB-2E6A-D895-BA55-DFDDFEE933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72286" y="3151600"/>
                      <a:ext cx="2824485" cy="203132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YOLOv8 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在</a:t>
                      </a:r>
                      <a:r>
                        <a:rPr lang="zh-CN" altLang="en-US" sz="1400" b="0" i="0" dirty="0">
                          <a:solidFill>
                            <a:srgbClr val="FF0000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准确性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方面超越了 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YOLOv5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，尤其是在 </a:t>
                      </a:r>
                      <a:r>
                        <a:rPr lang="en-US" altLang="zh-CN" sz="1400" b="0" i="0" dirty="0">
                          <a:solidFill>
                            <a:srgbClr val="FF0000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COCO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 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数据集上的平均精度，其中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YOLOv8n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在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CPU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上也提供了相当高的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FPS</a:t>
                      </a:r>
                    </a:p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YOLOv8 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虽然在某些情况下不如 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YOLOv5 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快，但仍能在不支持 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GPU 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的设备上提供可接受的速度</a:t>
                      </a:r>
                      <a:endParaRPr lang="en-US" altLang="zh-CN" sz="1400" b="0" i="0" dirty="0">
                        <a:solidFill>
                          <a:srgbClr val="333333"/>
                        </a:solidFill>
                        <a:effectLst/>
                        <a:highlight>
                          <a:srgbClr val="FFFFFF"/>
                        </a:highlight>
                        <a:latin typeface="-apple-system"/>
                      </a:endParaRPr>
                    </a:p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更适合需要</a:t>
                      </a:r>
                      <a:r>
                        <a:rPr lang="zh-CN" altLang="en-US" sz="1400" b="0" i="0" dirty="0">
                          <a:solidFill>
                            <a:srgbClr val="FF0000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较高检测准确性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的场合</a:t>
                      </a:r>
                      <a:endParaRPr lang="en-US" altLang="zh-CN" sz="1400" b="1" dirty="0">
                        <a:solidFill>
                          <a:srgbClr val="4F4F4F"/>
                        </a:solidFill>
                        <a:highlight>
                          <a:srgbClr val="FFFFFF"/>
                        </a:highlight>
                        <a:latin typeface="PingFang SC"/>
                      </a:endParaRPr>
                    </a:p>
                  </p:txBody>
                </p:sp>
              </p:grpSp>
              <p:sp>
                <p:nvSpPr>
                  <p:cNvPr id="18" name="文本框 17">
                    <a:extLst>
                      <a:ext uri="{FF2B5EF4-FFF2-40B4-BE49-F238E27FC236}">
                        <a16:creationId xmlns:a16="http://schemas.microsoft.com/office/drawing/2014/main" id="{016AF659-CFCE-E3F4-9C70-AC830CFCE684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7911148" y="3448008"/>
                    <a:ext cx="678184" cy="678184"/>
                  </a:xfrm>
                  <a:prstGeom prst="ellipse">
                    <a:avLst/>
                  </a:prstGeom>
                  <a:solidFill>
                    <a:schemeClr val="accent2"/>
                  </a:solidFill>
                </p:spPr>
                <p:txBody>
                  <a:bodyPr wrap="none" lIns="108000" tIns="108000" rIns="108000" bIns="108000" rtlCol="0" anchor="ctr" anchorCtr="0">
                    <a:noAutofit/>
                  </a:bodyPr>
                  <a:lstStyle>
                    <a:defPPr>
                      <a:defRPr lang="zh-CN"/>
                    </a:defPPr>
                    <a:lvl1pPr algn="ctr">
                      <a:defRPr kumimoji="1" sz="1200" b="1"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rPr lang="en-US" altLang="zh-CN" sz="180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02</a:t>
                    </a:r>
                    <a:endParaRPr lang="zh-CN" altLang="en-US" sz="1800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  <p:grpSp>
              <p:nvGrpSpPr>
                <p:cNvPr id="7" name="组合 6">
                  <a:extLst>
                    <a:ext uri="{FF2B5EF4-FFF2-40B4-BE49-F238E27FC236}">
                      <a16:creationId xmlns:a16="http://schemas.microsoft.com/office/drawing/2014/main" id="{8073277D-571C-6BCF-B52E-258AEAF25B68}"/>
                    </a:ext>
                  </a:extLst>
                </p:cNvPr>
                <p:cNvGrpSpPr/>
                <p:nvPr/>
              </p:nvGrpSpPr>
              <p:grpSpPr>
                <a:xfrm>
                  <a:off x="603030" y="2734493"/>
                  <a:ext cx="3723547" cy="2000548"/>
                  <a:chOff x="782098" y="2591738"/>
                  <a:chExt cx="3723547" cy="2000548"/>
                </a:xfrm>
              </p:grpSpPr>
              <p:grpSp>
                <p:nvGrpSpPr>
                  <p:cNvPr id="13" name="组合 12">
                    <a:extLst>
                      <a:ext uri="{FF2B5EF4-FFF2-40B4-BE49-F238E27FC236}">
                        <a16:creationId xmlns:a16="http://schemas.microsoft.com/office/drawing/2014/main" id="{9433026F-9E60-3D50-008B-269F43068CB6}"/>
                      </a:ext>
                    </a:extLst>
                  </p:cNvPr>
                  <p:cNvGrpSpPr/>
                  <p:nvPr/>
                </p:nvGrpSpPr>
                <p:grpSpPr>
                  <a:xfrm>
                    <a:off x="782098" y="2591738"/>
                    <a:ext cx="2910277" cy="2000548"/>
                    <a:chOff x="7699057" y="2755682"/>
                    <a:chExt cx="2910277" cy="2000548"/>
                  </a:xfrm>
                </p:grpSpPr>
                <p:sp>
                  <p:nvSpPr>
                    <p:cNvPr id="15" name="矩形 14">
                      <a:extLst>
                        <a:ext uri="{FF2B5EF4-FFF2-40B4-BE49-F238E27FC236}">
                          <a16:creationId xmlns:a16="http://schemas.microsoft.com/office/drawing/2014/main" id="{E0F7558D-F904-378F-44FF-A58B7D9A9334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699057" y="2755682"/>
                      <a:ext cx="2824484" cy="40011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r"/>
                      <a:r>
                        <a:rPr kumimoji="1" lang="en-US" altLang="zh-CN" sz="2000" b="1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YOLOv5</a:t>
                      </a:r>
                      <a:endParaRPr kumimoji="1" lang="zh-CN" altLang="en-US" sz="2000" b="1" dirty="0">
                        <a:solidFill>
                          <a:schemeClr val="tx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16" name="矩形 15">
                      <a:extLst>
                        <a:ext uri="{FF2B5EF4-FFF2-40B4-BE49-F238E27FC236}">
                          <a16:creationId xmlns:a16="http://schemas.microsoft.com/office/drawing/2014/main" id="{1CF342B7-8B65-9F35-DFA1-7134AE7166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84849" y="3155792"/>
                      <a:ext cx="2824485" cy="160043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准确性达到了较高的水平，特别是相较于之前版本的</a:t>
                      </a:r>
                      <a:r>
                        <a:rPr lang="en-US" altLang="zh-CN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yolo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，在检测</a:t>
                      </a:r>
                      <a:r>
                        <a:rPr lang="zh-CN" altLang="en-US" sz="1400" b="0" i="0" dirty="0">
                          <a:solidFill>
                            <a:srgbClr val="FF0000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小物体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的能力上取得了显著进步</a:t>
                      </a:r>
                      <a:endParaRPr lang="en-US" altLang="zh-CN" sz="1400" b="0" i="0" dirty="0">
                        <a:solidFill>
                          <a:srgbClr val="333333"/>
                        </a:solidFill>
                        <a:effectLst/>
                        <a:highlight>
                          <a:srgbClr val="FFFFFF"/>
                        </a:highlight>
                        <a:latin typeface="-apple-system"/>
                      </a:endParaRPr>
                    </a:p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模型较小且计算量较低</a:t>
                      </a:r>
                      <a:r>
                        <a:rPr lang="zh-CN" altLang="en-US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，尤其在使用</a:t>
                      </a:r>
                      <a:r>
                        <a:rPr lang="en-US" altLang="zh-CN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CPU</a:t>
                      </a:r>
                      <a:r>
                        <a:rPr lang="zh-CN" altLang="en-US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时，相比于</a:t>
                      </a:r>
                      <a:r>
                        <a:rPr lang="en-US" altLang="zh-CN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YOLOv8</a:t>
                      </a:r>
                      <a:r>
                        <a:rPr lang="zh-CN" altLang="en-US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速度会更快。</a:t>
                      </a:r>
                      <a:endParaRPr lang="en-US" altLang="zh-CN" sz="1400" dirty="0">
                        <a:solidFill>
                          <a:srgbClr val="333333"/>
                        </a:solidFill>
                        <a:highlight>
                          <a:srgbClr val="FFFFFF"/>
                        </a:highlight>
                        <a:latin typeface="-apple-system"/>
                      </a:endParaRPr>
                    </a:p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4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-apple-system"/>
                        </a:rPr>
                        <a:t>更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适合</a:t>
                      </a:r>
                      <a:r>
                        <a:rPr lang="zh-CN" altLang="en-US" sz="1400" b="0" i="0" dirty="0">
                          <a:solidFill>
                            <a:srgbClr val="FF0000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实时目标检测</a:t>
                      </a:r>
                      <a:r>
                        <a:rPr lang="zh-CN" altLang="en-US" sz="1400" b="0" i="0" dirty="0">
                          <a:solidFill>
                            <a:srgbClr val="333333"/>
                          </a:solidFill>
                          <a:effectLst/>
                          <a:highlight>
                            <a:srgbClr val="FFFFFF"/>
                          </a:highlight>
                          <a:latin typeface="-apple-system"/>
                        </a:rPr>
                        <a:t>任务</a:t>
                      </a:r>
                    </a:p>
                  </p:txBody>
                </p:sp>
              </p:grpSp>
              <p:sp>
                <p:nvSpPr>
                  <p:cNvPr id="14" name="文本框 13">
                    <a:extLst>
                      <a:ext uri="{FF2B5EF4-FFF2-40B4-BE49-F238E27FC236}">
                        <a16:creationId xmlns:a16="http://schemas.microsoft.com/office/drawing/2014/main" id="{DBC23FE0-7F48-0DD7-C37E-1CEF90A13018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3827461" y="3493133"/>
                    <a:ext cx="678184" cy="678184"/>
                  </a:xfrm>
                  <a:prstGeom prst="ellipse">
                    <a:avLst/>
                  </a:prstGeom>
                  <a:solidFill>
                    <a:schemeClr val="accent1"/>
                  </a:solidFill>
                </p:spPr>
                <p:txBody>
                  <a:bodyPr wrap="none" lIns="108000" tIns="108000" rIns="108000" bIns="108000" rtlCol="0" anchor="ctr" anchorCtr="0">
                    <a:noAutofit/>
                  </a:bodyPr>
                  <a:lstStyle>
                    <a:defPPr>
                      <a:defRPr lang="zh-CN"/>
                    </a:defPPr>
                    <a:lvl1pPr algn="ctr">
                      <a:defRPr kumimoji="1" sz="1200" b="1">
                        <a:solidFill>
                          <a:srgbClr val="FFFFFF"/>
                        </a:solidFill>
                      </a:defRPr>
                    </a:lvl1pPr>
                  </a:lstStyle>
                  <a:p>
                    <a:r>
                      <a:rPr lang="en-US" altLang="zh-CN" sz="1800" dirty="0">
                        <a:cs typeface="+mn-ea"/>
                        <a:sym typeface="+mn-lt"/>
                      </a:rPr>
                      <a:t>01</a:t>
                    </a:r>
                    <a:endParaRPr lang="zh-CN" altLang="en-US" sz="1800" dirty="0">
                      <a:cs typeface="+mn-ea"/>
                      <a:sym typeface="+mn-lt"/>
                    </a:endParaRPr>
                  </a:p>
                </p:txBody>
              </p:sp>
            </p:grp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5C05B7F3-F869-4D85-E18C-42639F3EC988}"/>
                  </a:ext>
                </a:extLst>
              </p:cNvPr>
              <p:cNvGrpSpPr/>
              <p:nvPr/>
            </p:nvGrpSpPr>
            <p:grpSpPr>
              <a:xfrm>
                <a:off x="4422871" y="2235080"/>
                <a:ext cx="3333559" cy="3479800"/>
                <a:chOff x="4041775" y="2006600"/>
                <a:chExt cx="4105275" cy="4285370"/>
              </a:xfrm>
            </p:grpSpPr>
            <p:sp>
              <p:nvSpPr>
                <p:cNvPr id="11" name="任意多边形: 形状 10">
                  <a:extLst>
                    <a:ext uri="{FF2B5EF4-FFF2-40B4-BE49-F238E27FC236}">
                      <a16:creationId xmlns:a16="http://schemas.microsoft.com/office/drawing/2014/main" id="{11B1A01C-B580-5C78-4C03-B9E51EB6CF9F}"/>
                    </a:ext>
                  </a:extLst>
                </p:cNvPr>
                <p:cNvSpPr/>
                <p:nvPr/>
              </p:nvSpPr>
              <p:spPr bwMode="auto">
                <a:xfrm>
                  <a:off x="4041775" y="2006600"/>
                  <a:ext cx="4105275" cy="1739900"/>
                </a:xfrm>
                <a:custGeom>
                  <a:avLst/>
                  <a:gdLst>
                    <a:gd name="T0" fmla="*/ 202 w 1088"/>
                    <a:gd name="T1" fmla="*/ 399 h 459"/>
                    <a:gd name="T2" fmla="*/ 561 w 1088"/>
                    <a:gd name="T3" fmla="*/ 166 h 459"/>
                    <a:gd name="T4" fmla="*/ 942 w 1088"/>
                    <a:gd name="T5" fmla="*/ 459 h 459"/>
                    <a:gd name="T6" fmla="*/ 990 w 1088"/>
                    <a:gd name="T7" fmla="*/ 355 h 459"/>
                    <a:gd name="T8" fmla="*/ 1088 w 1088"/>
                    <a:gd name="T9" fmla="*/ 372 h 459"/>
                    <a:gd name="T10" fmla="*/ 561 w 1088"/>
                    <a:gd name="T11" fmla="*/ 0 h 459"/>
                    <a:gd name="T12" fmla="*/ 79 w 1088"/>
                    <a:gd name="T13" fmla="*/ 276 h 459"/>
                    <a:gd name="T14" fmla="*/ 0 w 1088"/>
                    <a:gd name="T15" fmla="*/ 197 h 459"/>
                    <a:gd name="T16" fmla="*/ 0 w 1088"/>
                    <a:gd name="T17" fmla="*/ 450 h 459"/>
                    <a:gd name="T18" fmla="*/ 253 w 1088"/>
                    <a:gd name="T19" fmla="*/ 450 h 4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8" h="459">
                      <a:moveTo>
                        <a:pt x="202" y="399"/>
                      </a:moveTo>
                      <a:cubicBezTo>
                        <a:pt x="263" y="261"/>
                        <a:pt x="401" y="166"/>
                        <a:pt x="561" y="166"/>
                      </a:cubicBezTo>
                      <a:cubicBezTo>
                        <a:pt x="744" y="166"/>
                        <a:pt x="897" y="290"/>
                        <a:pt x="942" y="459"/>
                      </a:cubicBezTo>
                      <a:cubicBezTo>
                        <a:pt x="990" y="355"/>
                        <a:pt x="990" y="355"/>
                        <a:pt x="990" y="355"/>
                      </a:cubicBezTo>
                      <a:cubicBezTo>
                        <a:pt x="1088" y="372"/>
                        <a:pt x="1088" y="372"/>
                        <a:pt x="1088" y="372"/>
                      </a:cubicBezTo>
                      <a:cubicBezTo>
                        <a:pt x="1011" y="155"/>
                        <a:pt x="804" y="0"/>
                        <a:pt x="561" y="0"/>
                      </a:cubicBezTo>
                      <a:cubicBezTo>
                        <a:pt x="356" y="0"/>
                        <a:pt x="176" y="111"/>
                        <a:pt x="79" y="276"/>
                      </a:cubicBezTo>
                      <a:cubicBezTo>
                        <a:pt x="0" y="197"/>
                        <a:pt x="0" y="197"/>
                        <a:pt x="0" y="197"/>
                      </a:cubicBezTo>
                      <a:cubicBezTo>
                        <a:pt x="0" y="450"/>
                        <a:pt x="0" y="450"/>
                        <a:pt x="0" y="450"/>
                      </a:cubicBezTo>
                      <a:cubicBezTo>
                        <a:pt x="253" y="450"/>
                        <a:pt x="253" y="450"/>
                        <a:pt x="253" y="450"/>
                      </a:cubicBezTo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2" name="任意多边形: 形状 11">
                  <a:extLst>
                    <a:ext uri="{FF2B5EF4-FFF2-40B4-BE49-F238E27FC236}">
                      <a16:creationId xmlns:a16="http://schemas.microsoft.com/office/drawing/2014/main" id="{0BDFBD5B-7A16-B2CD-1AE9-76C53E0217FA}"/>
                    </a:ext>
                  </a:extLst>
                </p:cNvPr>
                <p:cNvSpPr/>
                <p:nvPr/>
              </p:nvSpPr>
              <p:spPr bwMode="auto">
                <a:xfrm flipH="1" flipV="1">
                  <a:off x="4041775" y="4552070"/>
                  <a:ext cx="4105275" cy="1739900"/>
                </a:xfrm>
                <a:custGeom>
                  <a:avLst/>
                  <a:gdLst>
                    <a:gd name="T0" fmla="*/ 202 w 1088"/>
                    <a:gd name="T1" fmla="*/ 399 h 459"/>
                    <a:gd name="T2" fmla="*/ 561 w 1088"/>
                    <a:gd name="T3" fmla="*/ 166 h 459"/>
                    <a:gd name="T4" fmla="*/ 942 w 1088"/>
                    <a:gd name="T5" fmla="*/ 459 h 459"/>
                    <a:gd name="T6" fmla="*/ 990 w 1088"/>
                    <a:gd name="T7" fmla="*/ 355 h 459"/>
                    <a:gd name="T8" fmla="*/ 1088 w 1088"/>
                    <a:gd name="T9" fmla="*/ 372 h 459"/>
                    <a:gd name="T10" fmla="*/ 561 w 1088"/>
                    <a:gd name="T11" fmla="*/ 0 h 459"/>
                    <a:gd name="T12" fmla="*/ 79 w 1088"/>
                    <a:gd name="T13" fmla="*/ 276 h 459"/>
                    <a:gd name="T14" fmla="*/ 0 w 1088"/>
                    <a:gd name="T15" fmla="*/ 197 h 459"/>
                    <a:gd name="T16" fmla="*/ 0 w 1088"/>
                    <a:gd name="T17" fmla="*/ 450 h 459"/>
                    <a:gd name="T18" fmla="*/ 253 w 1088"/>
                    <a:gd name="T19" fmla="*/ 450 h 4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8" h="459">
                      <a:moveTo>
                        <a:pt x="202" y="399"/>
                      </a:moveTo>
                      <a:cubicBezTo>
                        <a:pt x="263" y="261"/>
                        <a:pt x="401" y="166"/>
                        <a:pt x="561" y="166"/>
                      </a:cubicBezTo>
                      <a:cubicBezTo>
                        <a:pt x="744" y="166"/>
                        <a:pt x="897" y="290"/>
                        <a:pt x="942" y="459"/>
                      </a:cubicBezTo>
                      <a:cubicBezTo>
                        <a:pt x="990" y="355"/>
                        <a:pt x="990" y="355"/>
                        <a:pt x="990" y="355"/>
                      </a:cubicBezTo>
                      <a:cubicBezTo>
                        <a:pt x="1088" y="372"/>
                        <a:pt x="1088" y="372"/>
                        <a:pt x="1088" y="372"/>
                      </a:cubicBezTo>
                      <a:cubicBezTo>
                        <a:pt x="1011" y="155"/>
                        <a:pt x="804" y="0"/>
                        <a:pt x="561" y="0"/>
                      </a:cubicBezTo>
                      <a:cubicBezTo>
                        <a:pt x="356" y="0"/>
                        <a:pt x="176" y="111"/>
                        <a:pt x="79" y="276"/>
                      </a:cubicBezTo>
                      <a:cubicBezTo>
                        <a:pt x="0" y="197"/>
                        <a:pt x="0" y="197"/>
                        <a:pt x="0" y="197"/>
                      </a:cubicBezTo>
                      <a:cubicBezTo>
                        <a:pt x="0" y="450"/>
                        <a:pt x="0" y="450"/>
                        <a:pt x="0" y="450"/>
                      </a:cubicBezTo>
                      <a:cubicBezTo>
                        <a:pt x="253" y="450"/>
                        <a:pt x="253" y="450"/>
                        <a:pt x="253" y="450"/>
                      </a:cubicBezTo>
                    </a:path>
                  </a:pathLst>
                </a:custGeom>
                <a:solidFill>
                  <a:schemeClr val="tx2">
                    <a:alpha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3" name="组合 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F1AC5C2-F9DF-410A-2AD9-C12A5FBACF7B}"/>
              </a:ext>
            </a:extLst>
          </p:cNvPr>
          <p:cNvGrpSpPr>
            <a:grpSpLocks noChangeAspect="1"/>
          </p:cNvGrpSpPr>
          <p:nvPr/>
        </p:nvGrpSpPr>
        <p:grpSpPr>
          <a:xfrm>
            <a:off x="5284330" y="3164488"/>
            <a:ext cx="1623339" cy="1620983"/>
            <a:chOff x="3906838" y="1244601"/>
            <a:chExt cx="4376738" cy="4370387"/>
          </a:xfrm>
        </p:grpSpPr>
        <p:sp>
          <p:nvSpPr>
            <p:cNvPr id="4" name="íṣḻíḓè">
              <a:extLst>
                <a:ext uri="{FF2B5EF4-FFF2-40B4-BE49-F238E27FC236}">
                  <a16:creationId xmlns:a16="http://schemas.microsoft.com/office/drawing/2014/main" id="{BF8B11A7-CFC1-EB7E-BB8F-860AE5EFEABC}"/>
                </a:ext>
              </a:extLst>
            </p:cNvPr>
            <p:cNvSpPr/>
            <p:nvPr/>
          </p:nvSpPr>
          <p:spPr bwMode="auto">
            <a:xfrm>
              <a:off x="5454651" y="4325938"/>
              <a:ext cx="1281113" cy="1289050"/>
            </a:xfrm>
            <a:custGeom>
              <a:avLst/>
              <a:gdLst>
                <a:gd name="T0" fmla="*/ 600 w 600"/>
                <a:gd name="T1" fmla="*/ 60 h 604"/>
                <a:gd name="T2" fmla="*/ 600 w 600"/>
                <a:gd name="T3" fmla="*/ 300 h 604"/>
                <a:gd name="T4" fmla="*/ 300 w 600"/>
                <a:gd name="T5" fmla="*/ 604 h 604"/>
                <a:gd name="T6" fmla="*/ 0 w 600"/>
                <a:gd name="T7" fmla="*/ 300 h 604"/>
                <a:gd name="T8" fmla="*/ 0 w 600"/>
                <a:gd name="T9" fmla="*/ 60 h 604"/>
                <a:gd name="T10" fmla="*/ 60 w 600"/>
                <a:gd name="T11" fmla="*/ 0 h 604"/>
                <a:gd name="T12" fmla="*/ 540 w 600"/>
                <a:gd name="T13" fmla="*/ 0 h 604"/>
                <a:gd name="T14" fmla="*/ 600 w 600"/>
                <a:gd name="T15" fmla="*/ 6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00" h="604">
                  <a:moveTo>
                    <a:pt x="600" y="60"/>
                  </a:moveTo>
                  <a:cubicBezTo>
                    <a:pt x="600" y="300"/>
                    <a:pt x="600" y="300"/>
                    <a:pt x="600" y="300"/>
                  </a:cubicBezTo>
                  <a:cubicBezTo>
                    <a:pt x="600" y="466"/>
                    <a:pt x="466" y="604"/>
                    <a:pt x="300" y="604"/>
                  </a:cubicBezTo>
                  <a:cubicBezTo>
                    <a:pt x="134" y="604"/>
                    <a:pt x="0" y="466"/>
                    <a:pt x="0" y="30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6"/>
                    <a:pt x="26" y="0"/>
                    <a:pt x="60" y="0"/>
                  </a:cubicBezTo>
                  <a:cubicBezTo>
                    <a:pt x="540" y="0"/>
                    <a:pt x="540" y="0"/>
                    <a:pt x="540" y="0"/>
                  </a:cubicBezTo>
                  <a:cubicBezTo>
                    <a:pt x="574" y="0"/>
                    <a:pt x="600" y="26"/>
                    <a:pt x="600" y="60"/>
                  </a:cubicBezTo>
                  <a:close/>
                </a:path>
              </a:pathLst>
            </a:custGeom>
            <a:solidFill>
              <a:srgbClr val="D7E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îṧ1iḍè">
              <a:extLst>
                <a:ext uri="{FF2B5EF4-FFF2-40B4-BE49-F238E27FC236}">
                  <a16:creationId xmlns:a16="http://schemas.microsoft.com/office/drawing/2014/main" id="{85BD772A-92F2-1E78-2B99-5A908951DCDC}"/>
                </a:ext>
              </a:extLst>
            </p:cNvPr>
            <p:cNvSpPr/>
            <p:nvPr/>
          </p:nvSpPr>
          <p:spPr bwMode="auto">
            <a:xfrm>
              <a:off x="6094413" y="4325938"/>
              <a:ext cx="641350" cy="1289050"/>
            </a:xfrm>
            <a:custGeom>
              <a:avLst/>
              <a:gdLst>
                <a:gd name="T0" fmla="*/ 300 w 300"/>
                <a:gd name="T1" fmla="*/ 60 h 604"/>
                <a:gd name="T2" fmla="*/ 300 w 300"/>
                <a:gd name="T3" fmla="*/ 300 h 604"/>
                <a:gd name="T4" fmla="*/ 0 w 300"/>
                <a:gd name="T5" fmla="*/ 604 h 604"/>
                <a:gd name="T6" fmla="*/ 0 w 300"/>
                <a:gd name="T7" fmla="*/ 0 h 604"/>
                <a:gd name="T8" fmla="*/ 240 w 300"/>
                <a:gd name="T9" fmla="*/ 0 h 604"/>
                <a:gd name="T10" fmla="*/ 300 w 300"/>
                <a:gd name="T11" fmla="*/ 6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0" h="604">
                  <a:moveTo>
                    <a:pt x="300" y="60"/>
                  </a:moveTo>
                  <a:cubicBezTo>
                    <a:pt x="300" y="300"/>
                    <a:pt x="300" y="300"/>
                    <a:pt x="300" y="300"/>
                  </a:cubicBezTo>
                  <a:cubicBezTo>
                    <a:pt x="300" y="466"/>
                    <a:pt x="166" y="604"/>
                    <a:pt x="0" y="60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74" y="0"/>
                    <a:pt x="300" y="26"/>
                    <a:pt x="300" y="60"/>
                  </a:cubicBezTo>
                  <a:close/>
                </a:path>
              </a:pathLst>
            </a:custGeom>
            <a:solidFill>
              <a:srgbClr val="B0D5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íṩḻiḑe">
              <a:extLst>
                <a:ext uri="{FF2B5EF4-FFF2-40B4-BE49-F238E27FC236}">
                  <a16:creationId xmlns:a16="http://schemas.microsoft.com/office/drawing/2014/main" id="{6245A9D3-E31A-C9D2-C0B9-CAA23528E225}"/>
                </a:ext>
              </a:extLst>
            </p:cNvPr>
            <p:cNvSpPr/>
            <p:nvPr/>
          </p:nvSpPr>
          <p:spPr bwMode="auto">
            <a:xfrm>
              <a:off x="4635501" y="1244601"/>
              <a:ext cx="2870200" cy="3338513"/>
            </a:xfrm>
            <a:custGeom>
              <a:avLst/>
              <a:gdLst>
                <a:gd name="T0" fmla="*/ 1343 w 1343"/>
                <a:gd name="T1" fmla="*/ 660 h 1564"/>
                <a:gd name="T2" fmla="*/ 1218 w 1343"/>
                <a:gd name="T3" fmla="*/ 1044 h 1564"/>
                <a:gd name="T4" fmla="*/ 1103 w 1343"/>
                <a:gd name="T5" fmla="*/ 1368 h 1564"/>
                <a:gd name="T6" fmla="*/ 1103 w 1343"/>
                <a:gd name="T7" fmla="*/ 1380 h 1564"/>
                <a:gd name="T8" fmla="*/ 923 w 1343"/>
                <a:gd name="T9" fmla="*/ 1564 h 1564"/>
                <a:gd name="T10" fmla="*/ 743 w 1343"/>
                <a:gd name="T11" fmla="*/ 1564 h 1564"/>
                <a:gd name="T12" fmla="*/ 683 w 1343"/>
                <a:gd name="T13" fmla="*/ 1444 h 1564"/>
                <a:gd name="T14" fmla="*/ 623 w 1343"/>
                <a:gd name="T15" fmla="*/ 1564 h 1564"/>
                <a:gd name="T16" fmla="*/ 443 w 1343"/>
                <a:gd name="T17" fmla="*/ 1564 h 1564"/>
                <a:gd name="T18" fmla="*/ 263 w 1343"/>
                <a:gd name="T19" fmla="*/ 1380 h 1564"/>
                <a:gd name="T20" fmla="*/ 263 w 1343"/>
                <a:gd name="T21" fmla="*/ 1357 h 1564"/>
                <a:gd name="T22" fmla="*/ 153 w 1343"/>
                <a:gd name="T23" fmla="*/ 1050 h 1564"/>
                <a:gd name="T24" fmla="*/ 34 w 1343"/>
                <a:gd name="T25" fmla="*/ 538 h 1564"/>
                <a:gd name="T26" fmla="*/ 543 w 1343"/>
                <a:gd name="T27" fmla="*/ 14 h 1564"/>
                <a:gd name="T28" fmla="*/ 683 w 1343"/>
                <a:gd name="T29" fmla="*/ 0 h 1564"/>
                <a:gd name="T30" fmla="*/ 1099 w 1343"/>
                <a:gd name="T31" fmla="*/ 148 h 1564"/>
                <a:gd name="T32" fmla="*/ 1343 w 1343"/>
                <a:gd name="T33" fmla="*/ 660 h 1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3" h="1564">
                  <a:moveTo>
                    <a:pt x="1343" y="660"/>
                  </a:moveTo>
                  <a:cubicBezTo>
                    <a:pt x="1343" y="798"/>
                    <a:pt x="1300" y="931"/>
                    <a:pt x="1218" y="1044"/>
                  </a:cubicBezTo>
                  <a:cubicBezTo>
                    <a:pt x="1143" y="1147"/>
                    <a:pt x="1103" y="1260"/>
                    <a:pt x="1103" y="1368"/>
                  </a:cubicBezTo>
                  <a:cubicBezTo>
                    <a:pt x="1103" y="1380"/>
                    <a:pt x="1103" y="1380"/>
                    <a:pt x="1103" y="1380"/>
                  </a:cubicBezTo>
                  <a:cubicBezTo>
                    <a:pt x="1103" y="1480"/>
                    <a:pt x="1023" y="1564"/>
                    <a:pt x="923" y="1564"/>
                  </a:cubicBezTo>
                  <a:cubicBezTo>
                    <a:pt x="743" y="1564"/>
                    <a:pt x="743" y="1564"/>
                    <a:pt x="743" y="1564"/>
                  </a:cubicBezTo>
                  <a:cubicBezTo>
                    <a:pt x="683" y="1444"/>
                    <a:pt x="683" y="1444"/>
                    <a:pt x="683" y="1444"/>
                  </a:cubicBezTo>
                  <a:cubicBezTo>
                    <a:pt x="623" y="1564"/>
                    <a:pt x="623" y="1564"/>
                    <a:pt x="623" y="1564"/>
                  </a:cubicBezTo>
                  <a:cubicBezTo>
                    <a:pt x="443" y="1564"/>
                    <a:pt x="443" y="1564"/>
                    <a:pt x="443" y="1564"/>
                  </a:cubicBezTo>
                  <a:cubicBezTo>
                    <a:pt x="343" y="1564"/>
                    <a:pt x="263" y="1480"/>
                    <a:pt x="263" y="1380"/>
                  </a:cubicBezTo>
                  <a:cubicBezTo>
                    <a:pt x="263" y="1357"/>
                    <a:pt x="263" y="1357"/>
                    <a:pt x="263" y="1357"/>
                  </a:cubicBezTo>
                  <a:cubicBezTo>
                    <a:pt x="263" y="1254"/>
                    <a:pt x="225" y="1147"/>
                    <a:pt x="153" y="1050"/>
                  </a:cubicBezTo>
                  <a:cubicBezTo>
                    <a:pt x="42" y="902"/>
                    <a:pt x="0" y="720"/>
                    <a:pt x="34" y="538"/>
                  </a:cubicBezTo>
                  <a:cubicBezTo>
                    <a:pt x="82" y="277"/>
                    <a:pt x="286" y="67"/>
                    <a:pt x="543" y="14"/>
                  </a:cubicBezTo>
                  <a:cubicBezTo>
                    <a:pt x="589" y="5"/>
                    <a:pt x="636" y="0"/>
                    <a:pt x="683" y="0"/>
                  </a:cubicBezTo>
                  <a:cubicBezTo>
                    <a:pt x="835" y="0"/>
                    <a:pt x="981" y="50"/>
                    <a:pt x="1099" y="148"/>
                  </a:cubicBezTo>
                  <a:cubicBezTo>
                    <a:pt x="1254" y="274"/>
                    <a:pt x="1343" y="461"/>
                    <a:pt x="1343" y="660"/>
                  </a:cubicBezTo>
                  <a:close/>
                </a:path>
              </a:pathLst>
            </a:custGeom>
            <a:solidFill>
              <a:srgbClr val="FFDA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i$ľïdé">
              <a:extLst>
                <a:ext uri="{FF2B5EF4-FFF2-40B4-BE49-F238E27FC236}">
                  <a16:creationId xmlns:a16="http://schemas.microsoft.com/office/drawing/2014/main" id="{79C39799-0482-F90F-E61F-92803A68A4E4}"/>
                </a:ext>
              </a:extLst>
            </p:cNvPr>
            <p:cNvSpPr/>
            <p:nvPr/>
          </p:nvSpPr>
          <p:spPr bwMode="auto">
            <a:xfrm>
              <a:off x="6094413" y="1244601"/>
              <a:ext cx="1411288" cy="3338513"/>
            </a:xfrm>
            <a:custGeom>
              <a:avLst/>
              <a:gdLst>
                <a:gd name="T0" fmla="*/ 660 w 660"/>
                <a:gd name="T1" fmla="*/ 660 h 1564"/>
                <a:gd name="T2" fmla="*/ 535 w 660"/>
                <a:gd name="T3" fmla="*/ 1044 h 1564"/>
                <a:gd name="T4" fmla="*/ 420 w 660"/>
                <a:gd name="T5" fmla="*/ 1368 h 1564"/>
                <a:gd name="T6" fmla="*/ 420 w 660"/>
                <a:gd name="T7" fmla="*/ 1380 h 1564"/>
                <a:gd name="T8" fmla="*/ 240 w 660"/>
                <a:gd name="T9" fmla="*/ 1564 h 1564"/>
                <a:gd name="T10" fmla="*/ 60 w 660"/>
                <a:gd name="T11" fmla="*/ 1564 h 1564"/>
                <a:gd name="T12" fmla="*/ 0 w 660"/>
                <a:gd name="T13" fmla="*/ 1444 h 1564"/>
                <a:gd name="T14" fmla="*/ 0 w 660"/>
                <a:gd name="T15" fmla="*/ 0 h 1564"/>
                <a:gd name="T16" fmla="*/ 416 w 660"/>
                <a:gd name="T17" fmla="*/ 148 h 1564"/>
                <a:gd name="T18" fmla="*/ 660 w 660"/>
                <a:gd name="T19" fmla="*/ 660 h 1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0" h="1564">
                  <a:moveTo>
                    <a:pt x="660" y="660"/>
                  </a:moveTo>
                  <a:cubicBezTo>
                    <a:pt x="660" y="798"/>
                    <a:pt x="617" y="931"/>
                    <a:pt x="535" y="1044"/>
                  </a:cubicBezTo>
                  <a:cubicBezTo>
                    <a:pt x="460" y="1147"/>
                    <a:pt x="420" y="1260"/>
                    <a:pt x="420" y="1368"/>
                  </a:cubicBezTo>
                  <a:cubicBezTo>
                    <a:pt x="420" y="1380"/>
                    <a:pt x="420" y="1380"/>
                    <a:pt x="420" y="1380"/>
                  </a:cubicBezTo>
                  <a:cubicBezTo>
                    <a:pt x="420" y="1480"/>
                    <a:pt x="340" y="1564"/>
                    <a:pt x="240" y="1564"/>
                  </a:cubicBezTo>
                  <a:cubicBezTo>
                    <a:pt x="60" y="1564"/>
                    <a:pt x="60" y="1564"/>
                    <a:pt x="60" y="1564"/>
                  </a:cubicBezTo>
                  <a:cubicBezTo>
                    <a:pt x="0" y="1444"/>
                    <a:pt x="0" y="1444"/>
                    <a:pt x="0" y="144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2" y="0"/>
                    <a:pt x="298" y="50"/>
                    <a:pt x="416" y="148"/>
                  </a:cubicBezTo>
                  <a:cubicBezTo>
                    <a:pt x="571" y="274"/>
                    <a:pt x="660" y="461"/>
                    <a:pt x="660" y="660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ṣḷïdé">
              <a:extLst>
                <a:ext uri="{FF2B5EF4-FFF2-40B4-BE49-F238E27FC236}">
                  <a16:creationId xmlns:a16="http://schemas.microsoft.com/office/drawing/2014/main" id="{671981CE-F3BA-CDEE-2CBB-C70606AFB7D8}"/>
                </a:ext>
              </a:extLst>
            </p:cNvPr>
            <p:cNvSpPr/>
            <p:nvPr/>
          </p:nvSpPr>
          <p:spPr bwMode="auto">
            <a:xfrm>
              <a:off x="7686676" y="1725613"/>
              <a:ext cx="541338" cy="349250"/>
            </a:xfrm>
            <a:custGeom>
              <a:avLst/>
              <a:gdLst>
                <a:gd name="T0" fmla="*/ 82 w 253"/>
                <a:gd name="T1" fmla="*/ 156 h 164"/>
                <a:gd name="T2" fmla="*/ 202 w 253"/>
                <a:gd name="T3" fmla="*/ 125 h 164"/>
                <a:gd name="T4" fmla="*/ 244 w 253"/>
                <a:gd name="T5" fmla="*/ 51 h 164"/>
                <a:gd name="T6" fmla="*/ 171 w 253"/>
                <a:gd name="T7" fmla="*/ 9 h 164"/>
                <a:gd name="T8" fmla="*/ 51 w 253"/>
                <a:gd name="T9" fmla="*/ 40 h 164"/>
                <a:gd name="T10" fmla="*/ 8 w 253"/>
                <a:gd name="T11" fmla="*/ 113 h 164"/>
                <a:gd name="T12" fmla="*/ 82 w 253"/>
                <a:gd name="T13" fmla="*/ 15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" h="164">
                  <a:moveTo>
                    <a:pt x="82" y="156"/>
                  </a:moveTo>
                  <a:cubicBezTo>
                    <a:pt x="202" y="125"/>
                    <a:pt x="202" y="125"/>
                    <a:pt x="202" y="125"/>
                  </a:cubicBezTo>
                  <a:cubicBezTo>
                    <a:pt x="234" y="116"/>
                    <a:pt x="253" y="83"/>
                    <a:pt x="244" y="51"/>
                  </a:cubicBezTo>
                  <a:cubicBezTo>
                    <a:pt x="236" y="19"/>
                    <a:pt x="203" y="0"/>
                    <a:pt x="171" y="9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19" y="48"/>
                    <a:pt x="0" y="81"/>
                    <a:pt x="8" y="113"/>
                  </a:cubicBezTo>
                  <a:cubicBezTo>
                    <a:pt x="17" y="145"/>
                    <a:pt x="50" y="164"/>
                    <a:pt x="82" y="156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$ḻiḋe">
              <a:extLst>
                <a:ext uri="{FF2B5EF4-FFF2-40B4-BE49-F238E27FC236}">
                  <a16:creationId xmlns:a16="http://schemas.microsoft.com/office/drawing/2014/main" id="{B02CCB6E-7D4D-0108-E58C-374049543E45}"/>
                </a:ext>
              </a:extLst>
            </p:cNvPr>
            <p:cNvSpPr/>
            <p:nvPr/>
          </p:nvSpPr>
          <p:spPr bwMode="auto">
            <a:xfrm>
              <a:off x="3962401" y="3232151"/>
              <a:ext cx="541338" cy="349250"/>
            </a:xfrm>
            <a:custGeom>
              <a:avLst/>
              <a:gdLst>
                <a:gd name="T0" fmla="*/ 167 w 253"/>
                <a:gd name="T1" fmla="*/ 8 h 164"/>
                <a:gd name="T2" fmla="*/ 51 w 253"/>
                <a:gd name="T3" fmla="*/ 39 h 164"/>
                <a:gd name="T4" fmla="*/ 9 w 253"/>
                <a:gd name="T5" fmla="*/ 113 h 164"/>
                <a:gd name="T6" fmla="*/ 82 w 253"/>
                <a:gd name="T7" fmla="*/ 155 h 164"/>
                <a:gd name="T8" fmla="*/ 202 w 253"/>
                <a:gd name="T9" fmla="*/ 124 h 164"/>
                <a:gd name="T10" fmla="*/ 245 w 253"/>
                <a:gd name="T11" fmla="*/ 51 h 164"/>
                <a:gd name="T12" fmla="*/ 167 w 253"/>
                <a:gd name="T13" fmla="*/ 8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" h="164">
                  <a:moveTo>
                    <a:pt x="167" y="8"/>
                  </a:moveTo>
                  <a:cubicBezTo>
                    <a:pt x="51" y="39"/>
                    <a:pt x="51" y="39"/>
                    <a:pt x="51" y="39"/>
                  </a:cubicBezTo>
                  <a:cubicBezTo>
                    <a:pt x="19" y="48"/>
                    <a:pt x="0" y="81"/>
                    <a:pt x="9" y="113"/>
                  </a:cubicBezTo>
                  <a:cubicBezTo>
                    <a:pt x="17" y="145"/>
                    <a:pt x="51" y="164"/>
                    <a:pt x="82" y="155"/>
                  </a:cubicBezTo>
                  <a:cubicBezTo>
                    <a:pt x="202" y="124"/>
                    <a:pt x="202" y="124"/>
                    <a:pt x="202" y="124"/>
                  </a:cubicBezTo>
                  <a:cubicBezTo>
                    <a:pt x="234" y="116"/>
                    <a:pt x="253" y="83"/>
                    <a:pt x="245" y="51"/>
                  </a:cubicBezTo>
                  <a:cubicBezTo>
                    <a:pt x="236" y="19"/>
                    <a:pt x="199" y="0"/>
                    <a:pt x="167" y="8"/>
                  </a:cubicBezTo>
                  <a:close/>
                </a:path>
              </a:pathLst>
            </a:custGeom>
            <a:solidFill>
              <a:srgbClr val="FFDA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şľîḍè">
              <a:extLst>
                <a:ext uri="{FF2B5EF4-FFF2-40B4-BE49-F238E27FC236}">
                  <a16:creationId xmlns:a16="http://schemas.microsoft.com/office/drawing/2014/main" id="{CCE77E49-02F2-A6D3-3C88-CAB48A5D655E}"/>
                </a:ext>
              </a:extLst>
            </p:cNvPr>
            <p:cNvSpPr/>
            <p:nvPr/>
          </p:nvSpPr>
          <p:spPr bwMode="auto">
            <a:xfrm>
              <a:off x="7686676" y="3232151"/>
              <a:ext cx="541338" cy="349250"/>
            </a:xfrm>
            <a:custGeom>
              <a:avLst/>
              <a:gdLst>
                <a:gd name="T0" fmla="*/ 202 w 253"/>
                <a:gd name="T1" fmla="*/ 39 h 164"/>
                <a:gd name="T2" fmla="*/ 82 w 253"/>
                <a:gd name="T3" fmla="*/ 8 h 164"/>
                <a:gd name="T4" fmla="*/ 8 w 253"/>
                <a:gd name="T5" fmla="*/ 51 h 164"/>
                <a:gd name="T6" fmla="*/ 51 w 253"/>
                <a:gd name="T7" fmla="*/ 124 h 164"/>
                <a:gd name="T8" fmla="*/ 171 w 253"/>
                <a:gd name="T9" fmla="*/ 155 h 164"/>
                <a:gd name="T10" fmla="*/ 244 w 253"/>
                <a:gd name="T11" fmla="*/ 113 h 164"/>
                <a:gd name="T12" fmla="*/ 202 w 253"/>
                <a:gd name="T13" fmla="*/ 3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" h="164">
                  <a:moveTo>
                    <a:pt x="202" y="39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50" y="0"/>
                    <a:pt x="17" y="19"/>
                    <a:pt x="8" y="51"/>
                  </a:cubicBezTo>
                  <a:cubicBezTo>
                    <a:pt x="0" y="83"/>
                    <a:pt x="19" y="116"/>
                    <a:pt x="51" y="124"/>
                  </a:cubicBezTo>
                  <a:cubicBezTo>
                    <a:pt x="171" y="155"/>
                    <a:pt x="171" y="155"/>
                    <a:pt x="171" y="155"/>
                  </a:cubicBezTo>
                  <a:cubicBezTo>
                    <a:pt x="202" y="164"/>
                    <a:pt x="236" y="145"/>
                    <a:pt x="244" y="113"/>
                  </a:cubicBezTo>
                  <a:cubicBezTo>
                    <a:pt x="253" y="81"/>
                    <a:pt x="234" y="48"/>
                    <a:pt x="202" y="39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Sḻïďê">
              <a:extLst>
                <a:ext uri="{FF2B5EF4-FFF2-40B4-BE49-F238E27FC236}">
                  <a16:creationId xmlns:a16="http://schemas.microsoft.com/office/drawing/2014/main" id="{BC0A2490-68A3-FA3D-5632-6A6302466C77}"/>
                </a:ext>
              </a:extLst>
            </p:cNvPr>
            <p:cNvSpPr/>
            <p:nvPr/>
          </p:nvSpPr>
          <p:spPr bwMode="auto">
            <a:xfrm>
              <a:off x="3962401" y="1725613"/>
              <a:ext cx="541338" cy="349250"/>
            </a:xfrm>
            <a:custGeom>
              <a:avLst/>
              <a:gdLst>
                <a:gd name="T0" fmla="*/ 202 w 253"/>
                <a:gd name="T1" fmla="*/ 40 h 164"/>
                <a:gd name="T2" fmla="*/ 82 w 253"/>
                <a:gd name="T3" fmla="*/ 9 h 164"/>
                <a:gd name="T4" fmla="*/ 9 w 253"/>
                <a:gd name="T5" fmla="*/ 51 h 164"/>
                <a:gd name="T6" fmla="*/ 51 w 253"/>
                <a:gd name="T7" fmla="*/ 125 h 164"/>
                <a:gd name="T8" fmla="*/ 167 w 253"/>
                <a:gd name="T9" fmla="*/ 156 h 164"/>
                <a:gd name="T10" fmla="*/ 245 w 253"/>
                <a:gd name="T11" fmla="*/ 113 h 164"/>
                <a:gd name="T12" fmla="*/ 202 w 253"/>
                <a:gd name="T13" fmla="*/ 4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" h="164">
                  <a:moveTo>
                    <a:pt x="202" y="40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50" y="0"/>
                    <a:pt x="17" y="19"/>
                    <a:pt x="9" y="51"/>
                  </a:cubicBezTo>
                  <a:cubicBezTo>
                    <a:pt x="0" y="83"/>
                    <a:pt x="19" y="116"/>
                    <a:pt x="51" y="125"/>
                  </a:cubicBezTo>
                  <a:cubicBezTo>
                    <a:pt x="167" y="156"/>
                    <a:pt x="167" y="156"/>
                    <a:pt x="167" y="156"/>
                  </a:cubicBezTo>
                  <a:cubicBezTo>
                    <a:pt x="199" y="164"/>
                    <a:pt x="236" y="145"/>
                    <a:pt x="245" y="113"/>
                  </a:cubicBezTo>
                  <a:cubicBezTo>
                    <a:pt x="253" y="81"/>
                    <a:pt x="234" y="48"/>
                    <a:pt x="202" y="40"/>
                  </a:cubicBezTo>
                  <a:close/>
                </a:path>
              </a:pathLst>
            </a:custGeom>
            <a:solidFill>
              <a:srgbClr val="FFDA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islîḑê">
              <a:extLst>
                <a:ext uri="{FF2B5EF4-FFF2-40B4-BE49-F238E27FC236}">
                  <a16:creationId xmlns:a16="http://schemas.microsoft.com/office/drawing/2014/main" id="{206E8FAE-87A8-4E61-3041-17F15BD1260E}"/>
                </a:ext>
              </a:extLst>
            </p:cNvPr>
            <p:cNvSpPr/>
            <p:nvPr/>
          </p:nvSpPr>
          <p:spPr bwMode="auto">
            <a:xfrm>
              <a:off x="7761288" y="2525713"/>
              <a:ext cx="522288" cy="255588"/>
            </a:xfrm>
            <a:custGeom>
              <a:avLst/>
              <a:gdLst>
                <a:gd name="T0" fmla="*/ 184 w 244"/>
                <a:gd name="T1" fmla="*/ 0 h 120"/>
                <a:gd name="T2" fmla="*/ 64 w 244"/>
                <a:gd name="T3" fmla="*/ 0 h 120"/>
                <a:gd name="T4" fmla="*/ 0 w 244"/>
                <a:gd name="T5" fmla="*/ 60 h 120"/>
                <a:gd name="T6" fmla="*/ 64 w 244"/>
                <a:gd name="T7" fmla="*/ 120 h 120"/>
                <a:gd name="T8" fmla="*/ 184 w 244"/>
                <a:gd name="T9" fmla="*/ 120 h 120"/>
                <a:gd name="T10" fmla="*/ 244 w 244"/>
                <a:gd name="T11" fmla="*/ 60 h 120"/>
                <a:gd name="T12" fmla="*/ 184 w 244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" h="120">
                  <a:moveTo>
                    <a:pt x="184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31" y="0"/>
                    <a:pt x="0" y="27"/>
                    <a:pt x="0" y="60"/>
                  </a:cubicBezTo>
                  <a:cubicBezTo>
                    <a:pt x="0" y="93"/>
                    <a:pt x="31" y="120"/>
                    <a:pt x="64" y="120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217" y="120"/>
                    <a:pt x="244" y="93"/>
                    <a:pt x="244" y="60"/>
                  </a:cubicBezTo>
                  <a:cubicBezTo>
                    <a:pt x="244" y="27"/>
                    <a:pt x="217" y="0"/>
                    <a:pt x="184" y="0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ṥľíḋe">
              <a:extLst>
                <a:ext uri="{FF2B5EF4-FFF2-40B4-BE49-F238E27FC236}">
                  <a16:creationId xmlns:a16="http://schemas.microsoft.com/office/drawing/2014/main" id="{A61CB89A-2AB1-667D-A4B5-6212426D4795}"/>
                </a:ext>
              </a:extLst>
            </p:cNvPr>
            <p:cNvSpPr/>
            <p:nvPr/>
          </p:nvSpPr>
          <p:spPr bwMode="auto">
            <a:xfrm>
              <a:off x="3906838" y="2525713"/>
              <a:ext cx="520700" cy="255588"/>
            </a:xfrm>
            <a:custGeom>
              <a:avLst/>
              <a:gdLst>
                <a:gd name="T0" fmla="*/ 180 w 244"/>
                <a:gd name="T1" fmla="*/ 120 h 120"/>
                <a:gd name="T2" fmla="*/ 244 w 244"/>
                <a:gd name="T3" fmla="*/ 60 h 120"/>
                <a:gd name="T4" fmla="*/ 180 w 244"/>
                <a:gd name="T5" fmla="*/ 0 h 120"/>
                <a:gd name="T6" fmla="*/ 60 w 244"/>
                <a:gd name="T7" fmla="*/ 0 h 120"/>
                <a:gd name="T8" fmla="*/ 0 w 244"/>
                <a:gd name="T9" fmla="*/ 60 h 120"/>
                <a:gd name="T10" fmla="*/ 60 w 244"/>
                <a:gd name="T11" fmla="*/ 120 h 120"/>
                <a:gd name="T12" fmla="*/ 180 w 244"/>
                <a:gd name="T13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" h="120">
                  <a:moveTo>
                    <a:pt x="180" y="120"/>
                  </a:moveTo>
                  <a:cubicBezTo>
                    <a:pt x="213" y="120"/>
                    <a:pt x="244" y="93"/>
                    <a:pt x="244" y="60"/>
                  </a:cubicBezTo>
                  <a:cubicBezTo>
                    <a:pt x="244" y="27"/>
                    <a:pt x="213" y="0"/>
                    <a:pt x="18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lnTo>
                    <a:pt x="180" y="120"/>
                  </a:lnTo>
                  <a:close/>
                </a:path>
              </a:pathLst>
            </a:custGeom>
            <a:solidFill>
              <a:srgbClr val="FFDA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ṣļîde">
              <a:extLst>
                <a:ext uri="{FF2B5EF4-FFF2-40B4-BE49-F238E27FC236}">
                  <a16:creationId xmlns:a16="http://schemas.microsoft.com/office/drawing/2014/main" id="{762F09DF-EE71-93A7-ABFB-F707A4FF18F2}"/>
                </a:ext>
              </a:extLst>
            </p:cNvPr>
            <p:cNvSpPr/>
            <p:nvPr/>
          </p:nvSpPr>
          <p:spPr bwMode="auto">
            <a:xfrm>
              <a:off x="5437188" y="2508251"/>
              <a:ext cx="1316038" cy="2074863"/>
            </a:xfrm>
            <a:custGeom>
              <a:avLst/>
              <a:gdLst>
                <a:gd name="T0" fmla="*/ 574 w 616"/>
                <a:gd name="T1" fmla="*/ 14 h 972"/>
                <a:gd name="T2" fmla="*/ 494 w 616"/>
                <a:gd name="T3" fmla="*/ 42 h 972"/>
                <a:gd name="T4" fmla="*/ 428 w 616"/>
                <a:gd name="T5" fmla="*/ 174 h 972"/>
                <a:gd name="T6" fmla="*/ 362 w 616"/>
                <a:gd name="T7" fmla="*/ 42 h 972"/>
                <a:gd name="T8" fmla="*/ 308 w 616"/>
                <a:gd name="T9" fmla="*/ 10 h 972"/>
                <a:gd name="T10" fmla="*/ 254 w 616"/>
                <a:gd name="T11" fmla="*/ 42 h 972"/>
                <a:gd name="T12" fmla="*/ 188 w 616"/>
                <a:gd name="T13" fmla="*/ 174 h 972"/>
                <a:gd name="T14" fmla="*/ 122 w 616"/>
                <a:gd name="T15" fmla="*/ 42 h 972"/>
                <a:gd name="T16" fmla="*/ 42 w 616"/>
                <a:gd name="T17" fmla="*/ 14 h 972"/>
                <a:gd name="T18" fmla="*/ 14 w 616"/>
                <a:gd name="T19" fmla="*/ 94 h 972"/>
                <a:gd name="T20" fmla="*/ 248 w 616"/>
                <a:gd name="T21" fmla="*/ 564 h 972"/>
                <a:gd name="T22" fmla="*/ 248 w 616"/>
                <a:gd name="T23" fmla="*/ 972 h 972"/>
                <a:gd name="T24" fmla="*/ 368 w 616"/>
                <a:gd name="T25" fmla="*/ 972 h 972"/>
                <a:gd name="T26" fmla="*/ 368 w 616"/>
                <a:gd name="T27" fmla="*/ 562 h 972"/>
                <a:gd name="T28" fmla="*/ 602 w 616"/>
                <a:gd name="T29" fmla="*/ 93 h 972"/>
                <a:gd name="T30" fmla="*/ 574 w 616"/>
                <a:gd name="T31" fmla="*/ 14 h 972"/>
                <a:gd name="T32" fmla="*/ 308 w 616"/>
                <a:gd name="T33" fmla="*/ 414 h 972"/>
                <a:gd name="T34" fmla="*/ 255 w 616"/>
                <a:gd name="T35" fmla="*/ 308 h 972"/>
                <a:gd name="T36" fmla="*/ 308 w 616"/>
                <a:gd name="T37" fmla="*/ 202 h 972"/>
                <a:gd name="T38" fmla="*/ 361 w 616"/>
                <a:gd name="T39" fmla="*/ 308 h 972"/>
                <a:gd name="T40" fmla="*/ 308 w 616"/>
                <a:gd name="T41" fmla="*/ 414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16" h="972">
                  <a:moveTo>
                    <a:pt x="574" y="14"/>
                  </a:moveTo>
                  <a:cubicBezTo>
                    <a:pt x="546" y="0"/>
                    <a:pt x="510" y="12"/>
                    <a:pt x="494" y="42"/>
                  </a:cubicBezTo>
                  <a:cubicBezTo>
                    <a:pt x="428" y="174"/>
                    <a:pt x="428" y="174"/>
                    <a:pt x="428" y="174"/>
                  </a:cubicBezTo>
                  <a:cubicBezTo>
                    <a:pt x="362" y="42"/>
                    <a:pt x="362" y="42"/>
                    <a:pt x="362" y="42"/>
                  </a:cubicBezTo>
                  <a:cubicBezTo>
                    <a:pt x="351" y="21"/>
                    <a:pt x="330" y="10"/>
                    <a:pt x="308" y="10"/>
                  </a:cubicBezTo>
                  <a:cubicBezTo>
                    <a:pt x="286" y="10"/>
                    <a:pt x="265" y="21"/>
                    <a:pt x="254" y="42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06" y="12"/>
                    <a:pt x="70" y="0"/>
                    <a:pt x="42" y="14"/>
                  </a:cubicBezTo>
                  <a:cubicBezTo>
                    <a:pt x="12" y="30"/>
                    <a:pt x="0" y="66"/>
                    <a:pt x="14" y="94"/>
                  </a:cubicBezTo>
                  <a:cubicBezTo>
                    <a:pt x="22" y="110"/>
                    <a:pt x="248" y="564"/>
                    <a:pt x="248" y="564"/>
                  </a:cubicBezTo>
                  <a:cubicBezTo>
                    <a:pt x="248" y="972"/>
                    <a:pt x="248" y="972"/>
                    <a:pt x="248" y="972"/>
                  </a:cubicBezTo>
                  <a:cubicBezTo>
                    <a:pt x="368" y="972"/>
                    <a:pt x="368" y="972"/>
                    <a:pt x="368" y="972"/>
                  </a:cubicBezTo>
                  <a:cubicBezTo>
                    <a:pt x="368" y="562"/>
                    <a:pt x="368" y="562"/>
                    <a:pt x="368" y="562"/>
                  </a:cubicBezTo>
                  <a:cubicBezTo>
                    <a:pt x="375" y="549"/>
                    <a:pt x="602" y="93"/>
                    <a:pt x="602" y="93"/>
                  </a:cubicBezTo>
                  <a:cubicBezTo>
                    <a:pt x="616" y="64"/>
                    <a:pt x="604" y="30"/>
                    <a:pt x="574" y="14"/>
                  </a:cubicBezTo>
                  <a:close/>
                  <a:moveTo>
                    <a:pt x="308" y="414"/>
                  </a:moveTo>
                  <a:cubicBezTo>
                    <a:pt x="255" y="308"/>
                    <a:pt x="255" y="308"/>
                    <a:pt x="255" y="308"/>
                  </a:cubicBezTo>
                  <a:cubicBezTo>
                    <a:pt x="308" y="202"/>
                    <a:pt x="308" y="202"/>
                    <a:pt x="308" y="202"/>
                  </a:cubicBezTo>
                  <a:cubicBezTo>
                    <a:pt x="361" y="308"/>
                    <a:pt x="361" y="308"/>
                    <a:pt x="361" y="308"/>
                  </a:cubicBezTo>
                  <a:lnTo>
                    <a:pt x="308" y="414"/>
                  </a:ln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íślîḑé">
              <a:extLst>
                <a:ext uri="{FF2B5EF4-FFF2-40B4-BE49-F238E27FC236}">
                  <a16:creationId xmlns:a16="http://schemas.microsoft.com/office/drawing/2014/main" id="{18C8BF05-ED4F-179A-BFC4-1489B51D80BC}"/>
                </a:ext>
              </a:extLst>
            </p:cNvPr>
            <p:cNvSpPr/>
            <p:nvPr/>
          </p:nvSpPr>
          <p:spPr bwMode="auto">
            <a:xfrm>
              <a:off x="6094413" y="2508251"/>
              <a:ext cx="658813" cy="2074863"/>
            </a:xfrm>
            <a:custGeom>
              <a:avLst/>
              <a:gdLst>
                <a:gd name="T0" fmla="*/ 294 w 308"/>
                <a:gd name="T1" fmla="*/ 93 h 972"/>
                <a:gd name="T2" fmla="*/ 60 w 308"/>
                <a:gd name="T3" fmla="*/ 562 h 972"/>
                <a:gd name="T4" fmla="*/ 60 w 308"/>
                <a:gd name="T5" fmla="*/ 972 h 972"/>
                <a:gd name="T6" fmla="*/ 0 w 308"/>
                <a:gd name="T7" fmla="*/ 972 h 972"/>
                <a:gd name="T8" fmla="*/ 0 w 308"/>
                <a:gd name="T9" fmla="*/ 414 h 972"/>
                <a:gd name="T10" fmla="*/ 53 w 308"/>
                <a:gd name="T11" fmla="*/ 308 h 972"/>
                <a:gd name="T12" fmla="*/ 0 w 308"/>
                <a:gd name="T13" fmla="*/ 202 h 972"/>
                <a:gd name="T14" fmla="*/ 0 w 308"/>
                <a:gd name="T15" fmla="*/ 10 h 972"/>
                <a:gd name="T16" fmla="*/ 54 w 308"/>
                <a:gd name="T17" fmla="*/ 42 h 972"/>
                <a:gd name="T18" fmla="*/ 120 w 308"/>
                <a:gd name="T19" fmla="*/ 174 h 972"/>
                <a:gd name="T20" fmla="*/ 186 w 308"/>
                <a:gd name="T21" fmla="*/ 42 h 972"/>
                <a:gd name="T22" fmla="*/ 266 w 308"/>
                <a:gd name="T23" fmla="*/ 14 h 972"/>
                <a:gd name="T24" fmla="*/ 294 w 308"/>
                <a:gd name="T25" fmla="*/ 93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8" h="972">
                  <a:moveTo>
                    <a:pt x="294" y="93"/>
                  </a:moveTo>
                  <a:cubicBezTo>
                    <a:pt x="294" y="93"/>
                    <a:pt x="67" y="549"/>
                    <a:pt x="60" y="562"/>
                  </a:cubicBezTo>
                  <a:cubicBezTo>
                    <a:pt x="60" y="972"/>
                    <a:pt x="60" y="972"/>
                    <a:pt x="60" y="972"/>
                  </a:cubicBezTo>
                  <a:cubicBezTo>
                    <a:pt x="0" y="972"/>
                    <a:pt x="0" y="972"/>
                    <a:pt x="0" y="972"/>
                  </a:cubicBezTo>
                  <a:cubicBezTo>
                    <a:pt x="0" y="414"/>
                    <a:pt x="0" y="414"/>
                    <a:pt x="0" y="414"/>
                  </a:cubicBezTo>
                  <a:cubicBezTo>
                    <a:pt x="53" y="308"/>
                    <a:pt x="53" y="308"/>
                    <a:pt x="53" y="308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2" y="10"/>
                    <a:pt x="43" y="21"/>
                    <a:pt x="54" y="42"/>
                  </a:cubicBezTo>
                  <a:cubicBezTo>
                    <a:pt x="120" y="174"/>
                    <a:pt x="120" y="174"/>
                    <a:pt x="120" y="174"/>
                  </a:cubicBezTo>
                  <a:cubicBezTo>
                    <a:pt x="186" y="42"/>
                    <a:pt x="186" y="42"/>
                    <a:pt x="186" y="42"/>
                  </a:cubicBezTo>
                  <a:cubicBezTo>
                    <a:pt x="202" y="12"/>
                    <a:pt x="238" y="0"/>
                    <a:pt x="266" y="14"/>
                  </a:cubicBezTo>
                  <a:cubicBezTo>
                    <a:pt x="296" y="30"/>
                    <a:pt x="308" y="64"/>
                    <a:pt x="294" y="93"/>
                  </a:cubicBezTo>
                  <a:close/>
                </a:path>
              </a:pathLst>
            </a:custGeom>
            <a:solidFill>
              <a:srgbClr val="FF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ṣḷiḓe">
              <a:extLst>
                <a:ext uri="{FF2B5EF4-FFF2-40B4-BE49-F238E27FC236}">
                  <a16:creationId xmlns:a16="http://schemas.microsoft.com/office/drawing/2014/main" id="{178651B6-EA0E-B567-A288-01BD65FEE12F}"/>
                </a:ext>
              </a:extLst>
            </p:cNvPr>
            <p:cNvSpPr/>
            <p:nvPr/>
          </p:nvSpPr>
          <p:spPr bwMode="auto">
            <a:xfrm>
              <a:off x="5197476" y="4838701"/>
              <a:ext cx="1795463" cy="255588"/>
            </a:xfrm>
            <a:custGeom>
              <a:avLst/>
              <a:gdLst>
                <a:gd name="T0" fmla="*/ 840 w 840"/>
                <a:gd name="T1" fmla="*/ 60 h 120"/>
                <a:gd name="T2" fmla="*/ 780 w 840"/>
                <a:gd name="T3" fmla="*/ 120 h 120"/>
                <a:gd name="T4" fmla="*/ 60 w 840"/>
                <a:gd name="T5" fmla="*/ 120 h 120"/>
                <a:gd name="T6" fmla="*/ 0 w 840"/>
                <a:gd name="T7" fmla="*/ 60 h 120"/>
                <a:gd name="T8" fmla="*/ 60 w 840"/>
                <a:gd name="T9" fmla="*/ 0 h 120"/>
                <a:gd name="T10" fmla="*/ 780 w 840"/>
                <a:gd name="T11" fmla="*/ 0 h 120"/>
                <a:gd name="T12" fmla="*/ 840 w 840"/>
                <a:gd name="T13" fmla="*/ 6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0" h="120">
                  <a:moveTo>
                    <a:pt x="840" y="60"/>
                  </a:moveTo>
                  <a:cubicBezTo>
                    <a:pt x="840" y="94"/>
                    <a:pt x="814" y="120"/>
                    <a:pt x="780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26" y="120"/>
                    <a:pt x="0" y="94"/>
                    <a:pt x="0" y="60"/>
                  </a:cubicBezTo>
                  <a:cubicBezTo>
                    <a:pt x="0" y="26"/>
                    <a:pt x="26" y="0"/>
                    <a:pt x="60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14" y="0"/>
                    <a:pt x="840" y="26"/>
                    <a:pt x="840" y="60"/>
                  </a:cubicBezTo>
                  <a:close/>
                </a:path>
              </a:pathLst>
            </a:custGeom>
            <a:solidFill>
              <a:srgbClr val="ED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$ḷïḓe">
              <a:extLst>
                <a:ext uri="{FF2B5EF4-FFF2-40B4-BE49-F238E27FC236}">
                  <a16:creationId xmlns:a16="http://schemas.microsoft.com/office/drawing/2014/main" id="{B8E83667-948C-F0FD-4F9D-9A50D3A1C032}"/>
                </a:ext>
              </a:extLst>
            </p:cNvPr>
            <p:cNvSpPr/>
            <p:nvPr/>
          </p:nvSpPr>
          <p:spPr bwMode="auto">
            <a:xfrm>
              <a:off x="6094413" y="4838701"/>
              <a:ext cx="898525" cy="255588"/>
            </a:xfrm>
            <a:custGeom>
              <a:avLst/>
              <a:gdLst>
                <a:gd name="T0" fmla="*/ 420 w 420"/>
                <a:gd name="T1" fmla="*/ 60 h 120"/>
                <a:gd name="T2" fmla="*/ 360 w 420"/>
                <a:gd name="T3" fmla="*/ 120 h 120"/>
                <a:gd name="T4" fmla="*/ 0 w 420"/>
                <a:gd name="T5" fmla="*/ 120 h 120"/>
                <a:gd name="T6" fmla="*/ 0 w 420"/>
                <a:gd name="T7" fmla="*/ 0 h 120"/>
                <a:gd name="T8" fmla="*/ 360 w 420"/>
                <a:gd name="T9" fmla="*/ 0 h 120"/>
                <a:gd name="T10" fmla="*/ 420 w 420"/>
                <a:gd name="T11" fmla="*/ 6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0" h="120">
                  <a:moveTo>
                    <a:pt x="420" y="60"/>
                  </a:moveTo>
                  <a:cubicBezTo>
                    <a:pt x="420" y="94"/>
                    <a:pt x="394" y="120"/>
                    <a:pt x="36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94" y="0"/>
                    <a:pt x="420" y="26"/>
                    <a:pt x="420" y="60"/>
                  </a:cubicBezTo>
                  <a:close/>
                </a:path>
              </a:pathLst>
            </a:custGeom>
            <a:solidFill>
              <a:srgbClr val="D7E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8" name="文本框 37">
            <a:extLst>
              <a:ext uri="{FF2B5EF4-FFF2-40B4-BE49-F238E27FC236}">
                <a16:creationId xmlns:a16="http://schemas.microsoft.com/office/drawing/2014/main" id="{30D0F83C-989F-EB2B-0A74-E306277A299F}"/>
              </a:ext>
            </a:extLst>
          </p:cNvPr>
          <p:cNvSpPr txBox="1"/>
          <p:nvPr/>
        </p:nvSpPr>
        <p:spPr>
          <a:xfrm>
            <a:off x="688822" y="5264697"/>
            <a:ext cx="54763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结论：</a:t>
            </a:r>
            <a:r>
              <a:rPr lang="en-US" altLang="zh-CN" dirty="0"/>
              <a:t>YOLOv5</a:t>
            </a:r>
            <a:r>
              <a:rPr lang="zh-CN" altLang="en-US" dirty="0"/>
              <a:t>会更适合（轻薄本，集显）</a:t>
            </a:r>
            <a:endParaRPr lang="en-US" altLang="zh-CN" dirty="0"/>
          </a:p>
          <a:p>
            <a:r>
              <a:rPr lang="zh-CN" altLang="en-US" dirty="0"/>
              <a:t>但是，实际运行即使是</a:t>
            </a:r>
            <a:r>
              <a:rPr lang="en-US" altLang="zh-CN" dirty="0"/>
              <a:t>YOLOv5</a:t>
            </a:r>
            <a:r>
              <a:rPr lang="zh-CN" altLang="en-US" dirty="0"/>
              <a:t>还是很卡，</a:t>
            </a:r>
            <a:endParaRPr lang="en-US" altLang="zh-CN" dirty="0"/>
          </a:p>
          <a:p>
            <a:r>
              <a:rPr lang="zh-CN" altLang="en-US" dirty="0"/>
              <a:t>最后还是选择了</a:t>
            </a:r>
            <a:r>
              <a:rPr lang="en-US" altLang="zh-CN" dirty="0"/>
              <a:t>YOLOv8</a:t>
            </a:r>
            <a:endParaRPr lang="zh-CN" altLang="en-US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485094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数据集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CAB3E6B-DFC8-D3B8-CE95-AF2DFEF89503}"/>
              </a:ext>
            </a:extLst>
          </p:cNvPr>
          <p:cNvSpPr/>
          <p:nvPr/>
        </p:nvSpPr>
        <p:spPr>
          <a:xfrm>
            <a:off x="1968501" y="0"/>
            <a:ext cx="2281662" cy="6858000"/>
          </a:xfrm>
          <a:prstGeom prst="rect">
            <a:avLst/>
          </a:prstGeom>
          <a:solidFill>
            <a:schemeClr val="tx2">
              <a:alpha val="15000"/>
            </a:schemeClr>
          </a:solidFill>
          <a:ln w="605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B1595B2C-2141-8572-1A41-74DD253C4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4</a:t>
            </a:fld>
            <a:endParaRPr lang="en-US" altLang="zh-CN">
              <a:cs typeface="+mn-ea"/>
              <a:sym typeface="+mn-lt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2D9C2C0C-6911-80FA-EED1-975C702EE2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071" y="1353204"/>
            <a:ext cx="5654522" cy="4151592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B4C097D6-F8C6-88BA-16BE-8F6D65361A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7545" y="762728"/>
            <a:ext cx="1419048" cy="590476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1BB4C7A1-4408-E94A-9D7A-6223D8A461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3989" y="762728"/>
            <a:ext cx="5790476" cy="2409524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E4DB3061-0E68-4E4C-AFE2-2F077A0C78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98751" y="3315091"/>
            <a:ext cx="1580952" cy="3123809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E0CC4CF4-084E-5579-7C34-06F54D2BBD8A}"/>
              </a:ext>
            </a:extLst>
          </p:cNvPr>
          <p:cNvSpPr txBox="1"/>
          <p:nvPr/>
        </p:nvSpPr>
        <p:spPr>
          <a:xfrm>
            <a:off x="10077450" y="4033738"/>
            <a:ext cx="1511740" cy="52322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400" b="0" i="0" dirty="0">
                <a:solidFill>
                  <a:srgbClr val="4D4D4D"/>
                </a:solidFill>
                <a:effectLst/>
                <a:highlight>
                  <a:srgbClr val="FFFFFF"/>
                </a:highlight>
                <a:latin typeface="-apple-system"/>
              </a:rPr>
              <a:t>保存训练数据集中的类别标签</a:t>
            </a:r>
            <a:endParaRPr lang="zh-CN" altLang="en-US" sz="1400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C8AA9376-A356-7FC7-240E-3EB7991E6CA9}"/>
              </a:ext>
            </a:extLst>
          </p:cNvPr>
          <p:cNvCxnSpPr>
            <a:cxnSpLocks/>
          </p:cNvCxnSpPr>
          <p:nvPr/>
        </p:nvCxnSpPr>
        <p:spPr>
          <a:xfrm flipV="1">
            <a:off x="9779703" y="4556958"/>
            <a:ext cx="640647" cy="11675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  <p:extLst>
      <p:ext uri="{BB962C8B-B14F-4D97-AF65-F5344CB8AC3E}">
        <p14:creationId xmlns:p14="http://schemas.microsoft.com/office/powerpoint/2010/main" val="4166851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Pre-train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与</a:t>
            </a:r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Fine-tune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B1595B2C-2141-8572-1A41-74DD253C4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5</a:t>
            </a:fld>
            <a:endParaRPr lang="en-US" altLang="zh-CN"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4F6F771-551E-A45C-5477-991CE928D66B}"/>
              </a:ext>
            </a:extLst>
          </p:cNvPr>
          <p:cNvSpPr txBox="1"/>
          <p:nvPr/>
        </p:nvSpPr>
        <p:spPr>
          <a:xfrm>
            <a:off x="904875" y="1581150"/>
            <a:ext cx="868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Pre-train</a:t>
            </a:r>
            <a:r>
              <a:rPr lang="zh-CN" altLang="en-US" dirty="0"/>
              <a:t>：</a:t>
            </a:r>
            <a:r>
              <a:rPr lang="en-US" altLang="zh-CN" dirty="0"/>
              <a:t>yolov8s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95FB2C8-78C6-5375-A7EB-36EE7D5B10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735" y="1950483"/>
            <a:ext cx="5110266" cy="30764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6F52FF5-6BAB-952D-59C7-2184D47AEB61}"/>
              </a:ext>
            </a:extLst>
          </p:cNvPr>
          <p:cNvSpPr txBox="1"/>
          <p:nvPr/>
        </p:nvSpPr>
        <p:spPr>
          <a:xfrm>
            <a:off x="904875" y="5276850"/>
            <a:ext cx="868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Fine-tune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-US" altLang="zh-CN" dirty="0"/>
              <a:t>yolo train data=‘./</a:t>
            </a:r>
            <a:r>
              <a:rPr lang="en-US" altLang="zh-CN" dirty="0" err="1"/>
              <a:t>aimbotdata</a:t>
            </a:r>
            <a:r>
              <a:rPr lang="en-US" altLang="zh-CN" dirty="0"/>
              <a:t>/</a:t>
            </a:r>
            <a:r>
              <a:rPr lang="en-US" altLang="zh-CN" dirty="0" err="1"/>
              <a:t>data.yaml</a:t>
            </a:r>
            <a:r>
              <a:rPr lang="en-US" altLang="zh-CN" dirty="0"/>
              <a:t>’ model=yolov8s.pt epochs=100 </a:t>
            </a:r>
            <a:r>
              <a:rPr lang="en-US" altLang="zh-CN" dirty="0" err="1"/>
              <a:t>imgsz</a:t>
            </a:r>
            <a:r>
              <a:rPr lang="en-US" altLang="zh-CN" dirty="0"/>
              <a:t>=640 batch=8 workers=0 device=</a:t>
            </a:r>
            <a:r>
              <a:rPr lang="en-US" altLang="zh-CN" dirty="0" err="1"/>
              <a:t>cpu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21DBD62-5BAC-E0D9-6143-1C601901EF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9900" y="1194265"/>
            <a:ext cx="5276850" cy="2638425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673848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模型评估</a:t>
            </a: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B1595B2C-2141-8572-1A41-74DD253C4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6</a:t>
            </a:fld>
            <a:endParaRPr lang="en-US" altLang="zh-CN">
              <a:cs typeface="+mn-ea"/>
              <a:sym typeface="+mn-lt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126B254-85B8-BAA2-A4F1-EA39E28BC9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925" y="1724516"/>
            <a:ext cx="3362325" cy="189130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B2C2331-1AC2-0E01-42EB-666DD269D1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925" y="1257492"/>
            <a:ext cx="5399387" cy="30490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B10F853-118A-9962-330D-C2E4F5BADE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4975" y="1705465"/>
            <a:ext cx="3362325" cy="1891308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644E75C5-CF0C-D24B-A077-14B24BEEEB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924" y="4444991"/>
            <a:ext cx="3362325" cy="1891308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9E427924-42A6-4BFC-A0A9-F3459172BF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56603" y="4473755"/>
            <a:ext cx="3420697" cy="1924142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3EA414F0-F445-EAAD-A4DA-52E9AC112AC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2924" y="4092334"/>
            <a:ext cx="5238751" cy="305169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DE7BBD1D-CDC0-3FBC-5F0A-30AAE4AE76B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2924" y="3676935"/>
            <a:ext cx="11281546" cy="304906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F8943796-9569-275A-D216-D815B14AADA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2586" y="6438899"/>
            <a:ext cx="9573037" cy="256903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834821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Data Augment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B1595B2C-2141-8572-1A41-74DD253C4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7</a:t>
            </a:fld>
            <a:endParaRPr lang="en-US" altLang="zh-CN"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4D4CB3E-009D-04CD-BD51-6C0E54A56602}"/>
              </a:ext>
            </a:extLst>
          </p:cNvPr>
          <p:cNvSpPr txBox="1"/>
          <p:nvPr/>
        </p:nvSpPr>
        <p:spPr>
          <a:xfrm>
            <a:off x="769274" y="1186004"/>
            <a:ext cx="9985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YOLOv8</a:t>
            </a:r>
            <a:r>
              <a:rPr lang="zh-CN" altLang="en-US" dirty="0"/>
              <a:t>网络在模型训练过程中是</a:t>
            </a:r>
            <a:r>
              <a:rPr lang="zh-CN" altLang="en-US" dirty="0">
                <a:solidFill>
                  <a:srgbClr val="FF0000"/>
                </a:solidFill>
              </a:rPr>
              <a:t>自带在线数据增强</a:t>
            </a:r>
            <a:r>
              <a:rPr lang="zh-CN" altLang="en-US" dirty="0"/>
              <a:t>的，也就是说它在模型训练过程中，会对数据集</a:t>
            </a:r>
            <a:r>
              <a:rPr lang="zh-CN" altLang="en-US" dirty="0">
                <a:solidFill>
                  <a:srgbClr val="FF0000"/>
                </a:solidFill>
              </a:rPr>
              <a:t>实时进行数据增强操作</a:t>
            </a:r>
            <a:r>
              <a:rPr lang="zh-CN" altLang="en-US" dirty="0"/>
              <a:t>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2F1177A-62E4-25A7-9089-67926C4BDE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274" y="1832335"/>
            <a:ext cx="6666667" cy="294285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BBC34A6-5B95-2074-CCE1-F8973073C2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5051" y="4478666"/>
            <a:ext cx="6095238" cy="188571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2BE37C8-C73C-CD8F-FDE7-0ACAD33902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6719" y="1584716"/>
            <a:ext cx="3400000" cy="24761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219A34A-3AE1-C1F0-855E-B5A40734DFF7}"/>
              </a:ext>
            </a:extLst>
          </p:cNvPr>
          <p:cNvSpPr txBox="1"/>
          <p:nvPr/>
        </p:nvSpPr>
        <p:spPr>
          <a:xfrm>
            <a:off x="7657186" y="2252483"/>
            <a:ext cx="1819746" cy="36933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马赛克数据增强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2E2AD60-1A55-3286-EAA9-D38DFA120349}"/>
              </a:ext>
            </a:extLst>
          </p:cNvPr>
          <p:cNvSpPr txBox="1"/>
          <p:nvPr/>
        </p:nvSpPr>
        <p:spPr>
          <a:xfrm>
            <a:off x="7624599" y="3113907"/>
            <a:ext cx="1892174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随机透视变换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2D2D0C2-BF1F-9EF9-A78D-C2B022C1FCA1}"/>
              </a:ext>
            </a:extLst>
          </p:cNvPr>
          <p:cNvSpPr txBox="1"/>
          <p:nvPr/>
        </p:nvSpPr>
        <p:spPr>
          <a:xfrm>
            <a:off x="7657186" y="3970835"/>
            <a:ext cx="1490659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混合增强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A177DC9-B9AE-30D0-89B8-77EBFDA2D2E6}"/>
              </a:ext>
            </a:extLst>
          </p:cNvPr>
          <p:cNvSpPr txBox="1"/>
          <p:nvPr/>
        </p:nvSpPr>
        <p:spPr>
          <a:xfrm>
            <a:off x="8574748" y="5402847"/>
            <a:ext cx="2063919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随机颜色扰动增强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DC3DE5F-5A79-3F26-2F06-9FB2B6722BC8}"/>
              </a:ext>
            </a:extLst>
          </p:cNvPr>
          <p:cNvSpPr txBox="1"/>
          <p:nvPr/>
        </p:nvSpPr>
        <p:spPr>
          <a:xfrm>
            <a:off x="8570852" y="5854229"/>
            <a:ext cx="1671263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随机垂直翻转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2F536B9-9D84-87CE-E6F7-AF2C0D2AD6E3}"/>
              </a:ext>
            </a:extLst>
          </p:cNvPr>
          <p:cNvSpPr txBox="1"/>
          <p:nvPr/>
        </p:nvSpPr>
        <p:spPr>
          <a:xfrm>
            <a:off x="8591274" y="6392470"/>
            <a:ext cx="1671263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随机水平翻转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DAC2FC7-EEA0-F3B6-8AEC-1FFA5BB4F866}"/>
              </a:ext>
            </a:extLst>
          </p:cNvPr>
          <p:cNvSpPr txBox="1"/>
          <p:nvPr/>
        </p:nvSpPr>
        <p:spPr>
          <a:xfrm>
            <a:off x="9314516" y="3970835"/>
            <a:ext cx="1747319" cy="120032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数据增强的库，应用概率为</a:t>
            </a:r>
            <a:r>
              <a:rPr lang="en-US" altLang="zh-CN" dirty="0"/>
              <a:t>1</a:t>
            </a:r>
            <a:r>
              <a:rPr lang="zh-CN" altLang="en-US" dirty="0"/>
              <a:t>，即每张图片都应用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1C6B0786-2239-6272-B718-3E47F1302B7D}"/>
              </a:ext>
            </a:extLst>
          </p:cNvPr>
          <p:cNvCxnSpPr>
            <a:endCxn id="15" idx="1"/>
          </p:cNvCxnSpPr>
          <p:nvPr/>
        </p:nvCxnSpPr>
        <p:spPr>
          <a:xfrm flipV="1">
            <a:off x="4870764" y="2437149"/>
            <a:ext cx="2786422" cy="1846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C5B7FB52-F375-F0F2-AB36-266094EA130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4707802" y="3298573"/>
            <a:ext cx="2916797" cy="1846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F47829D5-6D54-C8C6-FE00-187B96AB651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5762260" y="4155501"/>
            <a:ext cx="1894926" cy="101566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72A32F3A-A981-85D9-08CC-EC60788F1334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7278986" y="4571000"/>
            <a:ext cx="2035530" cy="8083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36BEB7B2-87B8-1C7D-FC51-F30B3FDB8FD1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7545056" y="5587513"/>
            <a:ext cx="1029692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10B8FDE9-AFF2-4D03-0769-BD44368AA041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8052213" y="5772179"/>
            <a:ext cx="518639" cy="26671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4318DB01-A731-0B4C-126F-164E5F028ED5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8059902" y="5892313"/>
            <a:ext cx="531372" cy="68482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  <p:extLst>
      <p:ext uri="{BB962C8B-B14F-4D97-AF65-F5344CB8AC3E}">
        <p14:creationId xmlns:p14="http://schemas.microsoft.com/office/powerpoint/2010/main" val="204665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>
            <a:extLst>
              <a:ext uri="{FF2B5EF4-FFF2-40B4-BE49-F238E27FC236}">
                <a16:creationId xmlns:a16="http://schemas.microsoft.com/office/drawing/2014/main" id="{067962CB-5CA2-D1BB-2EE3-7CD79E9D52CC}"/>
              </a:ext>
            </a:extLst>
          </p:cNvPr>
          <p:cNvGrpSpPr/>
          <p:nvPr/>
        </p:nvGrpSpPr>
        <p:grpSpPr>
          <a:xfrm>
            <a:off x="1" y="0"/>
            <a:ext cx="12191999" cy="5303177"/>
            <a:chOff x="1" y="0"/>
            <a:chExt cx="12191999" cy="5303177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AC7AFC13-41B7-FD32-1A69-F3E6106B121E}"/>
                </a:ext>
              </a:extLst>
            </p:cNvPr>
            <p:cNvGrpSpPr/>
            <p:nvPr/>
          </p:nvGrpSpPr>
          <p:grpSpPr>
            <a:xfrm>
              <a:off x="1" y="0"/>
              <a:ext cx="12191999" cy="3035301"/>
              <a:chOff x="1" y="0"/>
              <a:chExt cx="12191999" cy="3035301"/>
            </a:xfrm>
          </p:grpSpPr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7B4FA2D9-736B-F588-2407-2334BB08DD30}"/>
                  </a:ext>
                </a:extLst>
              </p:cNvPr>
              <p:cNvSpPr/>
              <p:nvPr/>
            </p:nvSpPr>
            <p:spPr>
              <a:xfrm flipH="1">
                <a:off x="1" y="0"/>
                <a:ext cx="12191999" cy="3035301"/>
              </a:xfrm>
              <a:prstGeom prst="rect">
                <a:avLst/>
              </a:prstGeom>
              <a:solidFill>
                <a:schemeClr val="accent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0766C71F-98DD-7977-550B-02FC5A1B259F}"/>
                  </a:ext>
                </a:extLst>
              </p:cNvPr>
              <p:cNvSpPr txBox="1"/>
              <p:nvPr/>
            </p:nvSpPr>
            <p:spPr>
              <a:xfrm>
                <a:off x="660400" y="1424916"/>
                <a:ext cx="10932160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spAutoFit/>
              </a:bodyPr>
              <a:lstStyle/>
              <a:p>
                <a:pPr algn="ctr">
                  <a:buSzPct val="25000"/>
                </a:pPr>
                <a:r>
                  <a:rPr lang="en-US" altLang="zh-CN" sz="3600" b="1" dirty="0" err="1">
                    <a:cs typeface="+mn-ea"/>
                    <a:sym typeface="+mn-lt"/>
                  </a:rPr>
                  <a:t>Aimbot</a:t>
                </a:r>
                <a:endParaRPr lang="en-US" sz="360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00A91AAC-144D-9617-78B3-48B8AE0E23D3}"/>
                </a:ext>
              </a:extLst>
            </p:cNvPr>
            <p:cNvGrpSpPr/>
            <p:nvPr/>
          </p:nvGrpSpPr>
          <p:grpSpPr>
            <a:xfrm>
              <a:off x="660400" y="3607430"/>
              <a:ext cx="10858499" cy="1695747"/>
              <a:chOff x="660400" y="3446488"/>
              <a:chExt cx="10858499" cy="1695747"/>
            </a:xfrm>
          </p:grpSpPr>
          <p:cxnSp>
            <p:nvCxnSpPr>
              <p:cNvPr id="36" name="直接箭头连接符 35">
                <a:extLst>
                  <a:ext uri="{FF2B5EF4-FFF2-40B4-BE49-F238E27FC236}">
                    <a16:creationId xmlns:a16="http://schemas.microsoft.com/office/drawing/2014/main" id="{27195CF6-D5F2-F5DC-7C55-C62BD567C4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15547" y="3736048"/>
                <a:ext cx="1469633" cy="0"/>
              </a:xfrm>
              <a:prstGeom prst="straightConnector1">
                <a:avLst/>
              </a:prstGeom>
              <a:ln w="15875">
                <a:solidFill>
                  <a:schemeClr val="tx2">
                    <a:alpha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67539E6D-2F08-CB63-2BF5-295ABF1CB561}"/>
                  </a:ext>
                </a:extLst>
              </p:cNvPr>
              <p:cNvGrpSpPr/>
              <p:nvPr/>
            </p:nvGrpSpPr>
            <p:grpSpPr>
              <a:xfrm>
                <a:off x="660400" y="3446488"/>
                <a:ext cx="10858499" cy="1695747"/>
                <a:chOff x="660400" y="3446488"/>
                <a:chExt cx="10858499" cy="1695747"/>
              </a:xfrm>
            </p:grpSpPr>
            <p:grpSp>
              <p:nvGrpSpPr>
                <p:cNvPr id="39" name="组合 38">
                  <a:extLst>
                    <a:ext uri="{FF2B5EF4-FFF2-40B4-BE49-F238E27FC236}">
                      <a16:creationId xmlns:a16="http://schemas.microsoft.com/office/drawing/2014/main" id="{EF37FFE4-A68E-CD29-28E7-32EF0AC0F801}"/>
                    </a:ext>
                  </a:extLst>
                </p:cNvPr>
                <p:cNvGrpSpPr/>
                <p:nvPr/>
              </p:nvGrpSpPr>
              <p:grpSpPr>
                <a:xfrm>
                  <a:off x="660400" y="3446488"/>
                  <a:ext cx="3489964" cy="1695747"/>
                  <a:chOff x="1105473" y="3060408"/>
                  <a:chExt cx="3489964" cy="1695747"/>
                </a:xfrm>
              </p:grpSpPr>
              <p:grpSp>
                <p:nvGrpSpPr>
                  <p:cNvPr id="50" name="组合 49">
                    <a:extLst>
                      <a:ext uri="{FF2B5EF4-FFF2-40B4-BE49-F238E27FC236}">
                        <a16:creationId xmlns:a16="http://schemas.microsoft.com/office/drawing/2014/main" id="{4732832D-DB78-88D3-8B46-4AD3BAD4CB07}"/>
                      </a:ext>
                    </a:extLst>
                  </p:cNvPr>
                  <p:cNvGrpSpPr/>
                  <p:nvPr/>
                </p:nvGrpSpPr>
                <p:grpSpPr>
                  <a:xfrm>
                    <a:off x="1105473" y="3944470"/>
                    <a:ext cx="3489964" cy="811685"/>
                    <a:chOff x="1188720" y="4853663"/>
                    <a:chExt cx="3489964" cy="811685"/>
                  </a:xfrm>
                </p:grpSpPr>
                <p:sp>
                  <p:nvSpPr>
                    <p:cNvPr id="52" name="矩形 51">
                      <a:extLst>
                        <a:ext uri="{FF2B5EF4-FFF2-40B4-BE49-F238E27FC236}">
                          <a16:creationId xmlns:a16="http://schemas.microsoft.com/office/drawing/2014/main" id="{303B8D2E-0EE0-9806-2D6E-00EE54B0F1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9853" y="5284538"/>
                      <a:ext cx="3187699" cy="38081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kumimoji="1" lang="en-US" altLang="zh-CN" sz="1600" dirty="0" err="1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BetterCam</a:t>
                      </a:r>
                      <a:r>
                        <a:rPr kumimoji="1" lang="zh-CN" altLang="en-US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、</a:t>
                      </a: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Preprocess</a:t>
                      </a:r>
                    </a:p>
                  </p:txBody>
                </p:sp>
                <p:sp>
                  <p:nvSpPr>
                    <p:cNvPr id="53" name="文本框 52">
                      <a:extLst>
                        <a:ext uri="{FF2B5EF4-FFF2-40B4-BE49-F238E27FC236}">
                          <a16:creationId xmlns:a16="http://schemas.microsoft.com/office/drawing/2014/main" id="{99D0B5A7-E621-4D8F-38AE-A63601378BF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88720" y="4853663"/>
                      <a:ext cx="3489964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91440" tIns="45720" rIns="91440" bIns="45720" rtlCol="0" anchor="b" anchorCtr="0">
                      <a:spAutoFit/>
                    </a:bodyPr>
                    <a:lstStyle/>
                    <a:p>
                      <a:pPr algn="ctr"/>
                      <a:r>
                        <a:rPr kumimoji="1" lang="zh-CN" altLang="en-US" sz="2000" b="1" dirty="0">
                          <a:cs typeface="+mn-ea"/>
                          <a:sym typeface="+mn-lt"/>
                        </a:rPr>
                        <a:t>截屏并预处理</a:t>
                      </a:r>
                      <a:endParaRPr kumimoji="1" lang="en-US" altLang="zh-CN" sz="2000" b="1" dirty="0">
                        <a:cs typeface="+mn-ea"/>
                        <a:sym typeface="+mn-lt"/>
                      </a:endParaRPr>
                    </a:p>
                  </p:txBody>
                </p:sp>
              </p:grpSp>
              <p:sp>
                <p:nvSpPr>
                  <p:cNvPr id="51" name="椭圆 50">
                    <a:extLst>
                      <a:ext uri="{FF2B5EF4-FFF2-40B4-BE49-F238E27FC236}">
                        <a16:creationId xmlns:a16="http://schemas.microsoft.com/office/drawing/2014/main" id="{92A3B3F2-B4C5-3729-A799-F9E355A9F1C0}"/>
                      </a:ext>
                    </a:extLst>
                  </p:cNvPr>
                  <p:cNvSpPr/>
                  <p:nvPr/>
                </p:nvSpPr>
                <p:spPr>
                  <a:xfrm>
                    <a:off x="2560895" y="3060408"/>
                    <a:ext cx="579120" cy="579120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b="1" dirty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1</a:t>
                    </a:r>
                    <a:endParaRPr lang="zh-CN" altLang="en-US" b="1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  <p:grpSp>
              <p:nvGrpSpPr>
                <p:cNvPr id="40" name="组合 39">
                  <a:extLst>
                    <a:ext uri="{FF2B5EF4-FFF2-40B4-BE49-F238E27FC236}">
                      <a16:creationId xmlns:a16="http://schemas.microsoft.com/office/drawing/2014/main" id="{8094C280-A5CA-6C91-1A42-4B5771D59C12}"/>
                    </a:ext>
                  </a:extLst>
                </p:cNvPr>
                <p:cNvGrpSpPr/>
                <p:nvPr/>
              </p:nvGrpSpPr>
              <p:grpSpPr>
                <a:xfrm>
                  <a:off x="8028935" y="3446488"/>
                  <a:ext cx="3489964" cy="1694015"/>
                  <a:chOff x="7886122" y="3060408"/>
                  <a:chExt cx="3489964" cy="1694015"/>
                </a:xfrm>
              </p:grpSpPr>
              <p:grpSp>
                <p:nvGrpSpPr>
                  <p:cNvPr id="46" name="组合 45">
                    <a:extLst>
                      <a:ext uri="{FF2B5EF4-FFF2-40B4-BE49-F238E27FC236}">
                        <a16:creationId xmlns:a16="http://schemas.microsoft.com/office/drawing/2014/main" id="{0CFDCB3A-B0E1-B5D4-5410-7B2E271CA9D6}"/>
                      </a:ext>
                    </a:extLst>
                  </p:cNvPr>
                  <p:cNvGrpSpPr/>
                  <p:nvPr/>
                </p:nvGrpSpPr>
                <p:grpSpPr>
                  <a:xfrm>
                    <a:off x="7886122" y="3944470"/>
                    <a:ext cx="3489964" cy="809953"/>
                    <a:chOff x="1188720" y="4853663"/>
                    <a:chExt cx="3489964" cy="809953"/>
                  </a:xfrm>
                </p:grpSpPr>
                <p:sp>
                  <p:nvSpPr>
                    <p:cNvPr id="48" name="矩形 47">
                      <a:extLst>
                        <a:ext uri="{FF2B5EF4-FFF2-40B4-BE49-F238E27FC236}">
                          <a16:creationId xmlns:a16="http://schemas.microsoft.com/office/drawing/2014/main" id="{2DD3AE0B-6EEF-27F2-BAAF-E7C321F1FC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9853" y="5284538"/>
                      <a:ext cx="3187699" cy="37907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Calculate</a:t>
                      </a:r>
                      <a:r>
                        <a:rPr kumimoji="1" lang="zh-CN" altLang="en-US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、</a:t>
                      </a:r>
                      <a:r>
                        <a:rPr kumimoji="1" lang="en-US" altLang="zh-CN" sz="1600" dirty="0" err="1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Mouse_move</a:t>
                      </a:r>
                      <a:endParaRPr kumimoji="1" lang="en-US" altLang="zh-CN" sz="1600" dirty="0">
                        <a:solidFill>
                          <a:schemeClr val="tx1"/>
                        </a:solidFill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49" name="文本框 48">
                      <a:extLst>
                        <a:ext uri="{FF2B5EF4-FFF2-40B4-BE49-F238E27FC236}">
                          <a16:creationId xmlns:a16="http://schemas.microsoft.com/office/drawing/2014/main" id="{0E6462C8-C06A-8EC8-8AF5-C5CFDC395C2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88720" y="4853663"/>
                      <a:ext cx="3489964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91440" tIns="45720" rIns="91440" bIns="45720" rtlCol="0" anchor="b" anchorCtr="0">
                      <a:spAutoFit/>
                    </a:bodyPr>
                    <a:lstStyle/>
                    <a:p>
                      <a:pPr algn="ctr"/>
                      <a:r>
                        <a:rPr kumimoji="1" lang="zh-CN" altLang="en-US" sz="2000" b="1" dirty="0">
                          <a:cs typeface="+mn-ea"/>
                          <a:sym typeface="+mn-lt"/>
                        </a:rPr>
                        <a:t>计算坐标，移动鼠标</a:t>
                      </a:r>
                      <a:endParaRPr kumimoji="1" lang="en-US" altLang="zh-CN" sz="2000" b="1" dirty="0">
                        <a:cs typeface="+mn-ea"/>
                        <a:sym typeface="+mn-lt"/>
                      </a:endParaRPr>
                    </a:p>
                  </p:txBody>
                </p:sp>
              </p:grpSp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C811E6ED-2E75-831D-FB5A-C582344FBCC6}"/>
                      </a:ext>
                    </a:extLst>
                  </p:cNvPr>
                  <p:cNvSpPr/>
                  <p:nvPr/>
                </p:nvSpPr>
                <p:spPr>
                  <a:xfrm>
                    <a:off x="9341544" y="3060408"/>
                    <a:ext cx="579120" cy="579120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b="1" dirty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3</a:t>
                    </a:r>
                    <a:endParaRPr lang="zh-CN" altLang="en-US" b="1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89E83E33-78E9-F216-A995-308639DB293A}"/>
                    </a:ext>
                  </a:extLst>
                </p:cNvPr>
                <p:cNvGrpSpPr/>
                <p:nvPr/>
              </p:nvGrpSpPr>
              <p:grpSpPr>
                <a:xfrm>
                  <a:off x="4344667" y="3446488"/>
                  <a:ext cx="3489964" cy="1695747"/>
                  <a:chOff x="7886122" y="3060408"/>
                  <a:chExt cx="3489964" cy="1695747"/>
                </a:xfrm>
              </p:grpSpPr>
              <p:grpSp>
                <p:nvGrpSpPr>
                  <p:cNvPr id="42" name="组合 41">
                    <a:extLst>
                      <a:ext uri="{FF2B5EF4-FFF2-40B4-BE49-F238E27FC236}">
                        <a16:creationId xmlns:a16="http://schemas.microsoft.com/office/drawing/2014/main" id="{E6F7CE27-9227-C343-263A-3C07289CB3C5}"/>
                      </a:ext>
                    </a:extLst>
                  </p:cNvPr>
                  <p:cNvGrpSpPr/>
                  <p:nvPr/>
                </p:nvGrpSpPr>
                <p:grpSpPr>
                  <a:xfrm>
                    <a:off x="7886122" y="3944470"/>
                    <a:ext cx="3489964" cy="811685"/>
                    <a:chOff x="1188720" y="4853663"/>
                    <a:chExt cx="3489964" cy="811685"/>
                  </a:xfrm>
                </p:grpSpPr>
                <p:sp>
                  <p:nvSpPr>
                    <p:cNvPr id="44" name="矩形 43">
                      <a:extLst>
                        <a:ext uri="{FF2B5EF4-FFF2-40B4-BE49-F238E27FC236}">
                          <a16:creationId xmlns:a16="http://schemas.microsoft.com/office/drawing/2014/main" id="{626607C6-0988-6E3A-FB7D-9EBB8AAE6A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9853" y="5284538"/>
                      <a:ext cx="3187699" cy="38081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91440" tIns="45720" rIns="91440" bIns="45720" rtlCol="0" anchor="t" anchorCtr="0">
                      <a:spAutoFit/>
                    </a:bodyPr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Yolo</a:t>
                      </a:r>
                      <a:r>
                        <a:rPr kumimoji="1" lang="zh-CN" altLang="en-US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、</a:t>
                      </a: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model</a:t>
                      </a:r>
                      <a:r>
                        <a:rPr kumimoji="1" lang="zh-CN" altLang="en-US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、</a:t>
                      </a:r>
                      <a:r>
                        <a:rPr kumimoji="1" lang="en-US" altLang="zh-CN" sz="1600" dirty="0" err="1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img</a:t>
                      </a:r>
                      <a:r>
                        <a:rPr kumimoji="1" lang="zh-CN" altLang="en-US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、</a:t>
                      </a: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cs typeface="+mn-ea"/>
                          <a:sym typeface="+mn-lt"/>
                        </a:rPr>
                        <a:t>conf</a:t>
                      </a:r>
                    </a:p>
                  </p:txBody>
                </p:sp>
                <p:sp>
                  <p:nvSpPr>
                    <p:cNvPr id="45" name="文本框 44">
                      <a:extLst>
                        <a:ext uri="{FF2B5EF4-FFF2-40B4-BE49-F238E27FC236}">
                          <a16:creationId xmlns:a16="http://schemas.microsoft.com/office/drawing/2014/main" id="{22F3D61E-746A-DBE8-D7CE-48560803852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88720" y="4853663"/>
                      <a:ext cx="3489964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91440" tIns="45720" rIns="91440" bIns="45720" rtlCol="0" anchor="b" anchorCtr="0">
                      <a:spAutoFit/>
                    </a:bodyPr>
                    <a:lstStyle/>
                    <a:p>
                      <a:pPr algn="ctr"/>
                      <a:r>
                        <a:rPr kumimoji="1" lang="zh-CN" altLang="en-US" sz="2000" b="1" dirty="0">
                          <a:cs typeface="+mn-ea"/>
                          <a:sym typeface="+mn-lt"/>
                        </a:rPr>
                        <a:t>预测</a:t>
                      </a:r>
                      <a:endParaRPr kumimoji="1" lang="en-US" altLang="zh-CN" sz="2000" b="1" dirty="0">
                        <a:cs typeface="+mn-ea"/>
                        <a:sym typeface="+mn-lt"/>
                      </a:endParaRPr>
                    </a:p>
                  </p:txBody>
                </p:sp>
              </p:grpSp>
              <p:sp>
                <p:nvSpPr>
                  <p:cNvPr id="43" name="椭圆 42">
                    <a:extLst>
                      <a:ext uri="{FF2B5EF4-FFF2-40B4-BE49-F238E27FC236}">
                        <a16:creationId xmlns:a16="http://schemas.microsoft.com/office/drawing/2014/main" id="{838AE801-2510-DA65-B22B-7CA65CCE8FFF}"/>
                      </a:ext>
                    </a:extLst>
                  </p:cNvPr>
                  <p:cNvSpPr/>
                  <p:nvPr/>
                </p:nvSpPr>
                <p:spPr>
                  <a:xfrm>
                    <a:off x="9341544" y="3060408"/>
                    <a:ext cx="579120" cy="579120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b="1" dirty="0">
                        <a:solidFill>
                          <a:schemeClr val="lt1">
                            <a:lumMod val="100000"/>
                          </a:schemeClr>
                        </a:solidFill>
                        <a:cs typeface="+mn-ea"/>
                        <a:sym typeface="+mn-lt"/>
                      </a:rPr>
                      <a:t>2</a:t>
                    </a:r>
                    <a:endParaRPr lang="zh-CN" altLang="en-US" b="1" dirty="0">
                      <a:solidFill>
                        <a:schemeClr val="lt1">
                          <a:lumMod val="100000"/>
                        </a:schemeClr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</p:grpSp>
          <p:cxnSp>
            <p:nvCxnSpPr>
              <p:cNvPr id="38" name="直接箭头连接符 37">
                <a:extLst>
                  <a:ext uri="{FF2B5EF4-FFF2-40B4-BE49-F238E27FC236}">
                    <a16:creationId xmlns:a16="http://schemas.microsoft.com/office/drawing/2014/main" id="{3C7F32EB-09A6-D875-9729-BE2E88B9E0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94118" y="3736048"/>
                <a:ext cx="1469633" cy="0"/>
              </a:xfrm>
              <a:prstGeom prst="straightConnector1">
                <a:avLst/>
              </a:prstGeom>
              <a:ln w="15875">
                <a:solidFill>
                  <a:schemeClr val="tx2">
                    <a:alpha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6AD7DE2F-2C25-C25A-957B-4AC542D02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+mn-lt"/>
                <a:ea typeface="+mn-ea"/>
                <a:cs typeface="+mn-ea"/>
                <a:sym typeface="+mn-lt"/>
              </a:rPr>
              <a:t>Aimbot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的实现思路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C1E965E-32BF-CEDA-DFEF-343213CC47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8</a:t>
            </a:fld>
            <a:endParaRPr lang="en-US" altLang="zh-CN">
              <a:cs typeface="+mn-ea"/>
              <a:sym typeface="+mn-lt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308861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87934-A5E4-3B78-144B-CD7974A9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+mn-lt"/>
                <a:ea typeface="+mn-ea"/>
                <a:cs typeface="+mn-ea"/>
                <a:sym typeface="+mn-lt"/>
              </a:rPr>
              <a:t>BetterCam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B1595B2C-2141-8572-1A41-74DD253C4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>
                <a:cs typeface="+mn-ea"/>
                <a:sym typeface="+mn-lt"/>
              </a:rPr>
              <a:pPr/>
              <a:t>9</a:t>
            </a:fld>
            <a:endParaRPr lang="en-US" altLang="zh-CN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9FD5A0A-9A2C-649C-4D7B-AFD229B4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183" y="1080122"/>
            <a:ext cx="7203791" cy="4697756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0559521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  <p:tag name="ISLIDE.TEMPLATE" val="2ca0cc26-90a3-4555-8c87-5d683ff0ce0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950650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950650;#914654;"/>
  <p:tag name="ISLIDE.ICON" val="#94426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426;"/>
  <p:tag name="ISLIDE.DIAGRAM" val="#950650;#914654;#954258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426;"/>
  <p:tag name="ISLIDE.DIAGRAM" val="#950650;#914654;#954258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426;"/>
  <p:tag name="ISLIDE.DIAGRAM" val="#950650;#914654;#954258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426;"/>
  <p:tag name="ISLIDE.DIAGRAM" val="#950650;#914654;#954258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959827;#914598;#95414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426;"/>
  <p:tag name="ISLIDE.DIAGRAM" val="#950650;#914654;#954258;"/>
</p:tagLst>
</file>

<file path=ppt/theme/theme1.xml><?xml version="1.0" encoding="utf-8"?>
<a:theme xmlns:a="http://schemas.openxmlformats.org/drawingml/2006/main" name="OfficePLUS 主题">
  <a:themeElements>
    <a:clrScheme name="iSlide VI标准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F3B34E"/>
      </a:accent1>
      <a:accent2>
        <a:srgbClr val="00B4B3"/>
      </a:accent2>
      <a:accent3>
        <a:srgbClr val="2C415E"/>
      </a:accent3>
      <a:accent4>
        <a:srgbClr val="C88820"/>
      </a:accent4>
      <a:accent5>
        <a:srgbClr val="947D58"/>
      </a:accent5>
      <a:accent6>
        <a:srgbClr val="8D631F"/>
      </a:accent6>
      <a:hlink>
        <a:srgbClr val="F84D4D"/>
      </a:hlink>
      <a:folHlink>
        <a:srgbClr val="979797"/>
      </a:folHlink>
    </a:clrScheme>
    <a:fontScheme name="b20iz5tw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0b223f8-5841-42fb-baf5-d5b50bb4a0ca.source-default.zh-Hans" id="{73F4A820-C007-4446-89D8-D266B76AAA83}" vid="{3758F66E-F0EB-214E-B796-69CC723FEF2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10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2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3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4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5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6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7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8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ppt/theme/themeOverride9.xml><?xml version="1.0" encoding="utf-8"?>
<a:themeOverride xmlns:a="http://schemas.openxmlformats.org/drawingml/2006/main">
  <a:clrScheme name="iSlide VI标准">
    <a:dk1>
      <a:srgbClr val="2F2F2F"/>
    </a:dk1>
    <a:lt1>
      <a:srgbClr val="FFFFFF"/>
    </a:lt1>
    <a:dk2>
      <a:srgbClr val="778495"/>
    </a:dk2>
    <a:lt2>
      <a:srgbClr val="F0F0F0"/>
    </a:lt2>
    <a:accent1>
      <a:srgbClr val="F3B34E"/>
    </a:accent1>
    <a:accent2>
      <a:srgbClr val="00B4B3"/>
    </a:accent2>
    <a:accent3>
      <a:srgbClr val="2C415E"/>
    </a:accent3>
    <a:accent4>
      <a:srgbClr val="C88820"/>
    </a:accent4>
    <a:accent5>
      <a:srgbClr val="947D58"/>
    </a:accent5>
    <a:accent6>
      <a:srgbClr val="8D631F"/>
    </a:accent6>
    <a:hlink>
      <a:srgbClr val="F84D4D"/>
    </a:hlink>
    <a:folHlink>
      <a:srgbClr val="97979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Fish</Template>
  <TotalTime>184</TotalTime>
  <Words>379</Words>
  <Application>Microsoft Office PowerPoint</Application>
  <PresentationFormat>宽屏</PresentationFormat>
  <Paragraphs>64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-apple-system</vt:lpstr>
      <vt:lpstr>PingFang SC</vt:lpstr>
      <vt:lpstr>等线</vt:lpstr>
      <vt:lpstr>Arial</vt:lpstr>
      <vt:lpstr>OfficePLUS 主题</vt:lpstr>
      <vt:lpstr>Project2 Presentation</vt:lpstr>
      <vt:lpstr>游戏选择</vt:lpstr>
      <vt:lpstr>CV模型选择</vt:lpstr>
      <vt:lpstr>数据集</vt:lpstr>
      <vt:lpstr>Pre-train与Fine-tune</vt:lpstr>
      <vt:lpstr>模型评估</vt:lpstr>
      <vt:lpstr>Data Augment</vt:lpstr>
      <vt:lpstr>Aimbot的实现思路</vt:lpstr>
      <vt:lpstr>BetterCam</vt:lpstr>
      <vt:lpstr>PowerPoint 演示文稿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iSlide 资源设计规范</dc:title>
  <dc:creator>Fish</dc:creator>
  <cp:lastModifiedBy>Jie Gu</cp:lastModifiedBy>
  <cp:revision>4</cp:revision>
  <cp:lastPrinted>2023-04-02T16:00:00Z</cp:lastPrinted>
  <dcterms:created xsi:type="dcterms:W3CDTF">2023-04-02T16:00:00Z</dcterms:created>
  <dcterms:modified xsi:type="dcterms:W3CDTF">2024-06-25T18:36:43Z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EMPLATE">
    <vt:lpwstr>2ca0cc26-90a3-4555-8c87-5d683ff0ce09</vt:lpwstr>
  </property>
</Properties>
</file>

<file path=docProps/thumbnail.jpeg>
</file>